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1FDAF-576C-C311-03E2-C7FBDF0B7C27}" v="284" dt="2025-04-23T07:34:10.455"/>
    <p1510:client id="{9F8AE9A8-1407-8ECD-2D68-B41C0C621B0A}" v="70" dt="2025-04-23T08:21:45.855"/>
    <p1510:client id="{F8673B3E-FEFE-B7F3-1465-CE2B4FA3A5F0}" v="3" dt="2025-04-23T07:43:35.9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AF0136-4944-42B8-A586-11C9DF3A98A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9C61CB-4473-4110-AB8A-4D4CD38A95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Music genres like classical and punk carry distinct identities.</a:t>
          </a:r>
        </a:p>
      </dgm:t>
    </dgm:pt>
    <dgm:pt modelId="{AD7E9C88-8CBA-4E89-9C8D-A3DDA0300F0F}" type="parTrans" cxnId="{83D1F58C-6CB1-44FB-AD16-60818B103806}">
      <dgm:prSet/>
      <dgm:spPr/>
      <dgm:t>
        <a:bodyPr/>
        <a:lstStyle/>
        <a:p>
          <a:endParaRPr lang="en-US"/>
        </a:p>
      </dgm:t>
    </dgm:pt>
    <dgm:pt modelId="{6B195B41-23F3-4945-9F03-4BEC138E576D}" type="sibTrans" cxnId="{83D1F58C-6CB1-44FB-AD16-60818B103806}">
      <dgm:prSet/>
      <dgm:spPr/>
      <dgm:t>
        <a:bodyPr/>
        <a:lstStyle/>
        <a:p>
          <a:endParaRPr lang="en-US"/>
        </a:p>
      </dgm:t>
    </dgm:pt>
    <dgm:pt modelId="{FA04BF7F-F457-454F-AE25-5BAA8B5F0D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a machine learn to distinguish Beethoven from The Ramones?</a:t>
          </a:r>
        </a:p>
      </dgm:t>
    </dgm:pt>
    <dgm:pt modelId="{67DFD2B6-EE0C-49D1-B52D-0BCF467B9C46}" type="parTrans" cxnId="{983A9FE9-9D26-4081-A724-BA86260A5D0D}">
      <dgm:prSet/>
      <dgm:spPr/>
      <dgm:t>
        <a:bodyPr/>
        <a:lstStyle/>
        <a:p>
          <a:endParaRPr lang="en-US"/>
        </a:p>
      </dgm:t>
    </dgm:pt>
    <dgm:pt modelId="{8F89C25C-244E-4394-97AD-B22CA1DB8630}" type="sibTrans" cxnId="{983A9FE9-9D26-4081-A724-BA86260A5D0D}">
      <dgm:prSet/>
      <dgm:spPr/>
      <dgm:t>
        <a:bodyPr/>
        <a:lstStyle/>
        <a:p>
          <a:endParaRPr lang="en-US"/>
        </a:p>
      </dgm:t>
    </dgm:pt>
    <dgm:pt modelId="{E517CC8B-A017-4133-89B7-2B5D89596E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This project explores building a genre classifier using the GTZAN dataset and ML.</a:t>
          </a:r>
        </a:p>
      </dgm:t>
    </dgm:pt>
    <dgm:pt modelId="{7863BF11-8077-43DD-99D1-CDE248EA3AF2}" type="parTrans" cxnId="{E9B92B37-951B-4595-B563-1B0018E294C4}">
      <dgm:prSet/>
      <dgm:spPr/>
      <dgm:t>
        <a:bodyPr/>
        <a:lstStyle/>
        <a:p>
          <a:endParaRPr lang="en-US"/>
        </a:p>
      </dgm:t>
    </dgm:pt>
    <dgm:pt modelId="{8541D723-E6C5-4005-8879-D1EC81C70218}" type="sibTrans" cxnId="{E9B92B37-951B-4595-B563-1B0018E294C4}">
      <dgm:prSet/>
      <dgm:spPr/>
      <dgm:t>
        <a:bodyPr/>
        <a:lstStyle/>
        <a:p>
          <a:endParaRPr lang="en-US"/>
        </a:p>
      </dgm:t>
    </dgm:pt>
    <dgm:pt modelId="{0CD1B16B-71B8-464A-95BF-464E38F3265E}" type="pres">
      <dgm:prSet presAssocID="{6CAF0136-4944-42B8-A586-11C9DF3A98A2}" presName="root" presStyleCnt="0">
        <dgm:presLayoutVars>
          <dgm:dir/>
          <dgm:resizeHandles val="exact"/>
        </dgm:presLayoutVars>
      </dgm:prSet>
      <dgm:spPr/>
    </dgm:pt>
    <dgm:pt modelId="{7B57CD0D-1AB7-43EA-AA3F-6C525F4BDDE2}" type="pres">
      <dgm:prSet presAssocID="{039C61CB-4473-4110-AB8A-4D4CD38A95BF}" presName="compNode" presStyleCnt="0"/>
      <dgm:spPr/>
    </dgm:pt>
    <dgm:pt modelId="{A529BEB6-EA99-4DFB-B2BD-6E444A47EB6B}" type="pres">
      <dgm:prSet presAssocID="{039C61CB-4473-4110-AB8A-4D4CD38A95BF}" presName="bgRect" presStyleLbl="bgShp" presStyleIdx="0" presStyleCnt="3"/>
      <dgm:spPr/>
    </dgm:pt>
    <dgm:pt modelId="{16A73420-B6CF-4E83-9F0E-1034AA80D869}" type="pres">
      <dgm:prSet presAssocID="{039C61CB-4473-4110-AB8A-4D4CD38A95B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84B9B7E9-802A-4704-8989-E9E15A07EFA5}" type="pres">
      <dgm:prSet presAssocID="{039C61CB-4473-4110-AB8A-4D4CD38A95BF}" presName="spaceRect" presStyleCnt="0"/>
      <dgm:spPr/>
    </dgm:pt>
    <dgm:pt modelId="{4DC6966A-E4EE-420C-BAC5-9F5118CF6B89}" type="pres">
      <dgm:prSet presAssocID="{039C61CB-4473-4110-AB8A-4D4CD38A95BF}" presName="parTx" presStyleLbl="revTx" presStyleIdx="0" presStyleCnt="3">
        <dgm:presLayoutVars>
          <dgm:chMax val="0"/>
          <dgm:chPref val="0"/>
        </dgm:presLayoutVars>
      </dgm:prSet>
      <dgm:spPr/>
    </dgm:pt>
    <dgm:pt modelId="{4D9068B9-336B-432C-BA90-302A40E3FD25}" type="pres">
      <dgm:prSet presAssocID="{6B195B41-23F3-4945-9F03-4BEC138E576D}" presName="sibTrans" presStyleCnt="0"/>
      <dgm:spPr/>
    </dgm:pt>
    <dgm:pt modelId="{F4CA6378-2D19-4679-881E-9BA7EBDA2D2B}" type="pres">
      <dgm:prSet presAssocID="{FA04BF7F-F457-454F-AE25-5BAA8B5F0D06}" presName="compNode" presStyleCnt="0"/>
      <dgm:spPr/>
    </dgm:pt>
    <dgm:pt modelId="{E61AA44A-67DC-4547-B736-1E22D3A45074}" type="pres">
      <dgm:prSet presAssocID="{FA04BF7F-F457-454F-AE25-5BAA8B5F0D06}" presName="bgRect" presStyleLbl="bgShp" presStyleIdx="1" presStyleCnt="3"/>
      <dgm:spPr/>
    </dgm:pt>
    <dgm:pt modelId="{8E9F7BF7-5BDA-4F8A-B876-54AEED485949}" type="pres">
      <dgm:prSet presAssocID="{FA04BF7F-F457-454F-AE25-5BAA8B5F0D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50637DA3-BF8E-4F64-AD2E-F65081B22F0B}" type="pres">
      <dgm:prSet presAssocID="{FA04BF7F-F457-454F-AE25-5BAA8B5F0D06}" presName="spaceRect" presStyleCnt="0"/>
      <dgm:spPr/>
    </dgm:pt>
    <dgm:pt modelId="{0C8FCA4E-8AFB-4F0B-8530-D90BE7F24CD7}" type="pres">
      <dgm:prSet presAssocID="{FA04BF7F-F457-454F-AE25-5BAA8B5F0D06}" presName="parTx" presStyleLbl="revTx" presStyleIdx="1" presStyleCnt="3">
        <dgm:presLayoutVars>
          <dgm:chMax val="0"/>
          <dgm:chPref val="0"/>
        </dgm:presLayoutVars>
      </dgm:prSet>
      <dgm:spPr/>
    </dgm:pt>
    <dgm:pt modelId="{120A2BBF-B293-45E2-A341-520B99B78EFB}" type="pres">
      <dgm:prSet presAssocID="{8F89C25C-244E-4394-97AD-B22CA1DB8630}" presName="sibTrans" presStyleCnt="0"/>
      <dgm:spPr/>
    </dgm:pt>
    <dgm:pt modelId="{09381942-6C82-4166-83A9-8C9D313405E6}" type="pres">
      <dgm:prSet presAssocID="{E517CC8B-A017-4133-89B7-2B5D89596EED}" presName="compNode" presStyleCnt="0"/>
      <dgm:spPr/>
    </dgm:pt>
    <dgm:pt modelId="{87E023BC-76F4-4593-87B3-0E741181E859}" type="pres">
      <dgm:prSet presAssocID="{E517CC8B-A017-4133-89B7-2B5D89596EED}" presName="bgRect" presStyleLbl="bgShp" presStyleIdx="2" presStyleCnt="3"/>
      <dgm:spPr/>
    </dgm:pt>
    <dgm:pt modelId="{76D9D591-71A8-4CF5-AD30-3F0B63ECCEFA}" type="pres">
      <dgm:prSet presAssocID="{E517CC8B-A017-4133-89B7-2B5D89596E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55CE827-8D11-41F8-8749-9E71E77369C4}" type="pres">
      <dgm:prSet presAssocID="{E517CC8B-A017-4133-89B7-2B5D89596EED}" presName="spaceRect" presStyleCnt="0"/>
      <dgm:spPr/>
    </dgm:pt>
    <dgm:pt modelId="{04DC2A29-5B48-42D2-959F-5260CFE71BCE}" type="pres">
      <dgm:prSet presAssocID="{E517CC8B-A017-4133-89B7-2B5D89596E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17560B-AF18-449A-A447-60A172BEB912}" type="presOf" srcId="{6CAF0136-4944-42B8-A586-11C9DF3A98A2}" destId="{0CD1B16B-71B8-464A-95BF-464E38F3265E}" srcOrd="0" destOrd="0" presId="urn:microsoft.com/office/officeart/2018/2/layout/IconVerticalSolidList"/>
    <dgm:cxn modelId="{1EBC421D-5E92-4DEA-97F9-F5511952E933}" type="presOf" srcId="{FA04BF7F-F457-454F-AE25-5BAA8B5F0D06}" destId="{0C8FCA4E-8AFB-4F0B-8530-D90BE7F24CD7}" srcOrd="0" destOrd="0" presId="urn:microsoft.com/office/officeart/2018/2/layout/IconVerticalSolidList"/>
    <dgm:cxn modelId="{E9B92B37-951B-4595-B563-1B0018E294C4}" srcId="{6CAF0136-4944-42B8-A586-11C9DF3A98A2}" destId="{E517CC8B-A017-4133-89B7-2B5D89596EED}" srcOrd="2" destOrd="0" parTransId="{7863BF11-8077-43DD-99D1-CDE248EA3AF2}" sibTransId="{8541D723-E6C5-4005-8879-D1EC81C70218}"/>
    <dgm:cxn modelId="{83D1F58C-6CB1-44FB-AD16-60818B103806}" srcId="{6CAF0136-4944-42B8-A586-11C9DF3A98A2}" destId="{039C61CB-4473-4110-AB8A-4D4CD38A95BF}" srcOrd="0" destOrd="0" parTransId="{AD7E9C88-8CBA-4E89-9C8D-A3DDA0300F0F}" sibTransId="{6B195B41-23F3-4945-9F03-4BEC138E576D}"/>
    <dgm:cxn modelId="{E6BA2BD4-83E6-4BF9-A844-1ED7E31F6395}" type="presOf" srcId="{E517CC8B-A017-4133-89B7-2B5D89596EED}" destId="{04DC2A29-5B48-42D2-959F-5260CFE71BCE}" srcOrd="0" destOrd="0" presId="urn:microsoft.com/office/officeart/2018/2/layout/IconVerticalSolidList"/>
    <dgm:cxn modelId="{983A9FE9-9D26-4081-A724-BA86260A5D0D}" srcId="{6CAF0136-4944-42B8-A586-11C9DF3A98A2}" destId="{FA04BF7F-F457-454F-AE25-5BAA8B5F0D06}" srcOrd="1" destOrd="0" parTransId="{67DFD2B6-EE0C-49D1-B52D-0BCF467B9C46}" sibTransId="{8F89C25C-244E-4394-97AD-B22CA1DB8630}"/>
    <dgm:cxn modelId="{A521AFEF-53BC-4E13-880B-934F281AAE45}" type="presOf" srcId="{039C61CB-4473-4110-AB8A-4D4CD38A95BF}" destId="{4DC6966A-E4EE-420C-BAC5-9F5118CF6B89}" srcOrd="0" destOrd="0" presId="urn:microsoft.com/office/officeart/2018/2/layout/IconVerticalSolidList"/>
    <dgm:cxn modelId="{17316F46-2147-459C-908B-FF128EE28B43}" type="presParOf" srcId="{0CD1B16B-71B8-464A-95BF-464E38F3265E}" destId="{7B57CD0D-1AB7-43EA-AA3F-6C525F4BDDE2}" srcOrd="0" destOrd="0" presId="urn:microsoft.com/office/officeart/2018/2/layout/IconVerticalSolidList"/>
    <dgm:cxn modelId="{8D687EA2-456F-4E01-9CF3-572F31B45DD3}" type="presParOf" srcId="{7B57CD0D-1AB7-43EA-AA3F-6C525F4BDDE2}" destId="{A529BEB6-EA99-4DFB-B2BD-6E444A47EB6B}" srcOrd="0" destOrd="0" presId="urn:microsoft.com/office/officeart/2018/2/layout/IconVerticalSolidList"/>
    <dgm:cxn modelId="{A75AAA59-3D6E-4ED7-9543-2806AFA3CF36}" type="presParOf" srcId="{7B57CD0D-1AB7-43EA-AA3F-6C525F4BDDE2}" destId="{16A73420-B6CF-4E83-9F0E-1034AA80D869}" srcOrd="1" destOrd="0" presId="urn:microsoft.com/office/officeart/2018/2/layout/IconVerticalSolidList"/>
    <dgm:cxn modelId="{E88AA682-E34B-46E5-A395-F1996BBF15E8}" type="presParOf" srcId="{7B57CD0D-1AB7-43EA-AA3F-6C525F4BDDE2}" destId="{84B9B7E9-802A-4704-8989-E9E15A07EFA5}" srcOrd="2" destOrd="0" presId="urn:microsoft.com/office/officeart/2018/2/layout/IconVerticalSolidList"/>
    <dgm:cxn modelId="{A92CAF38-470D-4942-90C8-21708897A998}" type="presParOf" srcId="{7B57CD0D-1AB7-43EA-AA3F-6C525F4BDDE2}" destId="{4DC6966A-E4EE-420C-BAC5-9F5118CF6B89}" srcOrd="3" destOrd="0" presId="urn:microsoft.com/office/officeart/2018/2/layout/IconVerticalSolidList"/>
    <dgm:cxn modelId="{5FB714F1-F2C8-4B93-8CC4-11B6FDB54C22}" type="presParOf" srcId="{0CD1B16B-71B8-464A-95BF-464E38F3265E}" destId="{4D9068B9-336B-432C-BA90-302A40E3FD25}" srcOrd="1" destOrd="0" presId="urn:microsoft.com/office/officeart/2018/2/layout/IconVerticalSolidList"/>
    <dgm:cxn modelId="{1A08D422-E7B2-4979-8568-9EBC09FD8A3F}" type="presParOf" srcId="{0CD1B16B-71B8-464A-95BF-464E38F3265E}" destId="{F4CA6378-2D19-4679-881E-9BA7EBDA2D2B}" srcOrd="2" destOrd="0" presId="urn:microsoft.com/office/officeart/2018/2/layout/IconVerticalSolidList"/>
    <dgm:cxn modelId="{1ADDCA8C-5028-451D-8A3B-0E4AAF56ABE3}" type="presParOf" srcId="{F4CA6378-2D19-4679-881E-9BA7EBDA2D2B}" destId="{E61AA44A-67DC-4547-B736-1E22D3A45074}" srcOrd="0" destOrd="0" presId="urn:microsoft.com/office/officeart/2018/2/layout/IconVerticalSolidList"/>
    <dgm:cxn modelId="{78A5C868-0DA4-4841-BA6A-1C7627518013}" type="presParOf" srcId="{F4CA6378-2D19-4679-881E-9BA7EBDA2D2B}" destId="{8E9F7BF7-5BDA-4F8A-B876-54AEED485949}" srcOrd="1" destOrd="0" presId="urn:microsoft.com/office/officeart/2018/2/layout/IconVerticalSolidList"/>
    <dgm:cxn modelId="{C0482F24-10DD-4472-B722-5049454E316E}" type="presParOf" srcId="{F4CA6378-2D19-4679-881E-9BA7EBDA2D2B}" destId="{50637DA3-BF8E-4F64-AD2E-F65081B22F0B}" srcOrd="2" destOrd="0" presId="urn:microsoft.com/office/officeart/2018/2/layout/IconVerticalSolidList"/>
    <dgm:cxn modelId="{A5569186-817D-41B9-8FBE-D242EF2B233A}" type="presParOf" srcId="{F4CA6378-2D19-4679-881E-9BA7EBDA2D2B}" destId="{0C8FCA4E-8AFB-4F0B-8530-D90BE7F24CD7}" srcOrd="3" destOrd="0" presId="urn:microsoft.com/office/officeart/2018/2/layout/IconVerticalSolidList"/>
    <dgm:cxn modelId="{2826A089-C644-486D-B634-E53C08B79FE0}" type="presParOf" srcId="{0CD1B16B-71B8-464A-95BF-464E38F3265E}" destId="{120A2BBF-B293-45E2-A341-520B99B78EFB}" srcOrd="3" destOrd="0" presId="urn:microsoft.com/office/officeart/2018/2/layout/IconVerticalSolidList"/>
    <dgm:cxn modelId="{4EAA42E8-57EE-4DDA-AB56-6115694AFB57}" type="presParOf" srcId="{0CD1B16B-71B8-464A-95BF-464E38F3265E}" destId="{09381942-6C82-4166-83A9-8C9D313405E6}" srcOrd="4" destOrd="0" presId="urn:microsoft.com/office/officeart/2018/2/layout/IconVerticalSolidList"/>
    <dgm:cxn modelId="{1F7F7440-47A7-401C-8825-BF60FBED6913}" type="presParOf" srcId="{09381942-6C82-4166-83A9-8C9D313405E6}" destId="{87E023BC-76F4-4593-87B3-0E741181E859}" srcOrd="0" destOrd="0" presId="urn:microsoft.com/office/officeart/2018/2/layout/IconVerticalSolidList"/>
    <dgm:cxn modelId="{C5F4E95C-847E-440C-B4C4-44AE4DA7FB4A}" type="presParOf" srcId="{09381942-6C82-4166-83A9-8C9D313405E6}" destId="{76D9D591-71A8-4CF5-AD30-3F0B63ECCEFA}" srcOrd="1" destOrd="0" presId="urn:microsoft.com/office/officeart/2018/2/layout/IconVerticalSolidList"/>
    <dgm:cxn modelId="{0FDA8D75-7091-4354-86DB-ECFB1E27E812}" type="presParOf" srcId="{09381942-6C82-4166-83A9-8C9D313405E6}" destId="{155CE827-8D11-41F8-8749-9E71E77369C4}" srcOrd="2" destOrd="0" presId="urn:microsoft.com/office/officeart/2018/2/layout/IconVerticalSolidList"/>
    <dgm:cxn modelId="{0C1DF4A1-D5CC-439A-859B-177A78B31327}" type="presParOf" srcId="{09381942-6C82-4166-83A9-8C9D313405E6}" destId="{04DC2A29-5B48-42D2-959F-5260CFE71BC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BBEC2E-003A-4378-B488-ACEA113DC2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04781-9B6D-4D9C-A145-8F4DA61937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•GTZAN dataset organized by genre folders.</a:t>
          </a:r>
        </a:p>
      </dgm:t>
    </dgm:pt>
    <dgm:pt modelId="{C2AA0C8D-8475-4887-94AF-0ACFC40866C3}" type="parTrans" cxnId="{F5C9F1EF-97D3-4F60-8377-A1891C0FE0C8}">
      <dgm:prSet/>
      <dgm:spPr/>
      <dgm:t>
        <a:bodyPr/>
        <a:lstStyle/>
        <a:p>
          <a:endParaRPr lang="en-US"/>
        </a:p>
      </dgm:t>
    </dgm:pt>
    <dgm:pt modelId="{8158A395-1E27-44FC-85EA-A9FCD2F2FC27}" type="sibTrans" cxnId="{F5C9F1EF-97D3-4F60-8377-A1891C0FE0C8}">
      <dgm:prSet/>
      <dgm:spPr/>
      <dgm:t>
        <a:bodyPr/>
        <a:lstStyle/>
        <a:p>
          <a:endParaRPr lang="en-US"/>
        </a:p>
      </dgm:t>
    </dgm:pt>
    <dgm:pt modelId="{17BD3FF1-1DC1-4EFA-8D7A-9C92C6B1E9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•Accessed using relative paths for portability.</a:t>
          </a:r>
        </a:p>
      </dgm:t>
    </dgm:pt>
    <dgm:pt modelId="{48388E7B-F990-4EA7-9CDA-14CAF3618CB5}" type="parTrans" cxnId="{A9FBC8DF-5162-48BF-9EB8-522FBD658F7B}">
      <dgm:prSet/>
      <dgm:spPr/>
      <dgm:t>
        <a:bodyPr/>
        <a:lstStyle/>
        <a:p>
          <a:endParaRPr lang="en-US"/>
        </a:p>
      </dgm:t>
    </dgm:pt>
    <dgm:pt modelId="{AE49E9F5-5ED1-41CE-90EE-C0DC21A7CBCE}" type="sibTrans" cxnId="{A9FBC8DF-5162-48BF-9EB8-522FBD658F7B}">
      <dgm:prSet/>
      <dgm:spPr/>
      <dgm:t>
        <a:bodyPr/>
        <a:lstStyle/>
        <a:p>
          <a:endParaRPr lang="en-US"/>
        </a:p>
      </dgm:t>
    </dgm:pt>
    <dgm:pt modelId="{67422B96-4F73-4BE1-B7DF-37084B0279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•Prepared for processing and feature extraction.</a:t>
          </a:r>
        </a:p>
      </dgm:t>
    </dgm:pt>
    <dgm:pt modelId="{FD576844-8F6C-48E5-BA86-72253BF3F344}" type="parTrans" cxnId="{21643667-7306-4DC7-9255-1F6EDE3EE0AC}">
      <dgm:prSet/>
      <dgm:spPr/>
      <dgm:t>
        <a:bodyPr/>
        <a:lstStyle/>
        <a:p>
          <a:endParaRPr lang="en-US"/>
        </a:p>
      </dgm:t>
    </dgm:pt>
    <dgm:pt modelId="{86CECD1B-A1DE-4730-B3C9-AC739F7D51C5}" type="sibTrans" cxnId="{21643667-7306-4DC7-9255-1F6EDE3EE0AC}">
      <dgm:prSet/>
      <dgm:spPr/>
      <dgm:t>
        <a:bodyPr/>
        <a:lstStyle/>
        <a:p>
          <a:endParaRPr lang="en-US"/>
        </a:p>
      </dgm:t>
    </dgm:pt>
    <dgm:pt modelId="{D93B5B1A-EFAE-4218-BEA7-1C911C39BE17}" type="pres">
      <dgm:prSet presAssocID="{10BBEC2E-003A-4378-B488-ACEA113DC2B4}" presName="root" presStyleCnt="0">
        <dgm:presLayoutVars>
          <dgm:dir/>
          <dgm:resizeHandles val="exact"/>
        </dgm:presLayoutVars>
      </dgm:prSet>
      <dgm:spPr/>
    </dgm:pt>
    <dgm:pt modelId="{8BD58AD8-2BBF-4CD2-A099-D45CAB526AA1}" type="pres">
      <dgm:prSet presAssocID="{49504781-9B6D-4D9C-A145-8F4DA619379A}" presName="compNode" presStyleCnt="0"/>
      <dgm:spPr/>
    </dgm:pt>
    <dgm:pt modelId="{17AFD7A9-3B69-4DF8-9BF8-540D8431C756}" type="pres">
      <dgm:prSet presAssocID="{49504781-9B6D-4D9C-A145-8F4DA619379A}" presName="bgRect" presStyleLbl="bgShp" presStyleIdx="0" presStyleCnt="3"/>
      <dgm:spPr/>
    </dgm:pt>
    <dgm:pt modelId="{B143A02F-25F7-493C-AD7E-DA7C061E6E6C}" type="pres">
      <dgm:prSet presAssocID="{49504781-9B6D-4D9C-A145-8F4DA61937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74DB63C-AE5C-4702-9771-F98AB9E53607}" type="pres">
      <dgm:prSet presAssocID="{49504781-9B6D-4D9C-A145-8F4DA619379A}" presName="spaceRect" presStyleCnt="0"/>
      <dgm:spPr/>
    </dgm:pt>
    <dgm:pt modelId="{F273EFB6-6466-4D1C-900E-8BBFC43E3BC3}" type="pres">
      <dgm:prSet presAssocID="{49504781-9B6D-4D9C-A145-8F4DA619379A}" presName="parTx" presStyleLbl="revTx" presStyleIdx="0" presStyleCnt="3">
        <dgm:presLayoutVars>
          <dgm:chMax val="0"/>
          <dgm:chPref val="0"/>
        </dgm:presLayoutVars>
      </dgm:prSet>
      <dgm:spPr/>
    </dgm:pt>
    <dgm:pt modelId="{08FEB54A-60BA-4E2D-BF11-F7ECE32CC590}" type="pres">
      <dgm:prSet presAssocID="{8158A395-1E27-44FC-85EA-A9FCD2F2FC27}" presName="sibTrans" presStyleCnt="0"/>
      <dgm:spPr/>
    </dgm:pt>
    <dgm:pt modelId="{E090B359-92F8-4FA4-B45A-B509359A797D}" type="pres">
      <dgm:prSet presAssocID="{17BD3FF1-1DC1-4EFA-8D7A-9C92C6B1E93E}" presName="compNode" presStyleCnt="0"/>
      <dgm:spPr/>
    </dgm:pt>
    <dgm:pt modelId="{A0788BAD-F90D-44B2-8CCC-A49BF17C3C91}" type="pres">
      <dgm:prSet presAssocID="{17BD3FF1-1DC1-4EFA-8D7A-9C92C6B1E93E}" presName="bgRect" presStyleLbl="bgShp" presStyleIdx="1" presStyleCnt="3"/>
      <dgm:spPr/>
    </dgm:pt>
    <dgm:pt modelId="{EFC1ACDE-8733-4BF0-ADA4-728E4E930B40}" type="pres">
      <dgm:prSet presAssocID="{17BD3FF1-1DC1-4EFA-8D7A-9C92C6B1E93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F4062277-0E5D-49C0-824C-D5E53FBF73BD}" type="pres">
      <dgm:prSet presAssocID="{17BD3FF1-1DC1-4EFA-8D7A-9C92C6B1E93E}" presName="spaceRect" presStyleCnt="0"/>
      <dgm:spPr/>
    </dgm:pt>
    <dgm:pt modelId="{7BA496A1-105B-4C5E-A508-BC0FE3DFF1B4}" type="pres">
      <dgm:prSet presAssocID="{17BD3FF1-1DC1-4EFA-8D7A-9C92C6B1E93E}" presName="parTx" presStyleLbl="revTx" presStyleIdx="1" presStyleCnt="3">
        <dgm:presLayoutVars>
          <dgm:chMax val="0"/>
          <dgm:chPref val="0"/>
        </dgm:presLayoutVars>
      </dgm:prSet>
      <dgm:spPr/>
    </dgm:pt>
    <dgm:pt modelId="{92BB860D-C6FF-44EA-8319-4EC27827A6FB}" type="pres">
      <dgm:prSet presAssocID="{AE49E9F5-5ED1-41CE-90EE-C0DC21A7CBCE}" presName="sibTrans" presStyleCnt="0"/>
      <dgm:spPr/>
    </dgm:pt>
    <dgm:pt modelId="{BBA347BD-9952-477B-A3F9-B2A12EE67E8F}" type="pres">
      <dgm:prSet presAssocID="{67422B96-4F73-4BE1-B7DF-37084B0279C7}" presName="compNode" presStyleCnt="0"/>
      <dgm:spPr/>
    </dgm:pt>
    <dgm:pt modelId="{4D60056E-6421-44D7-B3F0-298FA9A2F129}" type="pres">
      <dgm:prSet presAssocID="{67422B96-4F73-4BE1-B7DF-37084B0279C7}" presName="bgRect" presStyleLbl="bgShp" presStyleIdx="2" presStyleCnt="3"/>
      <dgm:spPr/>
    </dgm:pt>
    <dgm:pt modelId="{DCE9855B-1512-400E-97A2-C3D47D9BCC22}" type="pres">
      <dgm:prSet presAssocID="{67422B96-4F73-4BE1-B7DF-37084B0279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8A733D7-C496-4580-9656-C5849A1F2A71}" type="pres">
      <dgm:prSet presAssocID="{67422B96-4F73-4BE1-B7DF-37084B0279C7}" presName="spaceRect" presStyleCnt="0"/>
      <dgm:spPr/>
    </dgm:pt>
    <dgm:pt modelId="{70610723-A16A-4C8F-96D1-2AC8AD625B81}" type="pres">
      <dgm:prSet presAssocID="{67422B96-4F73-4BE1-B7DF-37084B0279C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029F008-538E-4D2C-8170-23C0E6E27617}" type="presOf" srcId="{17BD3FF1-1DC1-4EFA-8D7A-9C92C6B1E93E}" destId="{7BA496A1-105B-4C5E-A508-BC0FE3DFF1B4}" srcOrd="0" destOrd="0" presId="urn:microsoft.com/office/officeart/2018/2/layout/IconVerticalSolidList"/>
    <dgm:cxn modelId="{21643667-7306-4DC7-9255-1F6EDE3EE0AC}" srcId="{10BBEC2E-003A-4378-B488-ACEA113DC2B4}" destId="{67422B96-4F73-4BE1-B7DF-37084B0279C7}" srcOrd="2" destOrd="0" parTransId="{FD576844-8F6C-48E5-BA86-72253BF3F344}" sibTransId="{86CECD1B-A1DE-4730-B3C9-AC739F7D51C5}"/>
    <dgm:cxn modelId="{85CC8B4C-DD92-4518-9E63-A0A2B06F2D39}" type="presOf" srcId="{10BBEC2E-003A-4378-B488-ACEA113DC2B4}" destId="{D93B5B1A-EFAE-4218-BEA7-1C911C39BE17}" srcOrd="0" destOrd="0" presId="urn:microsoft.com/office/officeart/2018/2/layout/IconVerticalSolidList"/>
    <dgm:cxn modelId="{A9FBC8DF-5162-48BF-9EB8-522FBD658F7B}" srcId="{10BBEC2E-003A-4378-B488-ACEA113DC2B4}" destId="{17BD3FF1-1DC1-4EFA-8D7A-9C92C6B1E93E}" srcOrd="1" destOrd="0" parTransId="{48388E7B-F990-4EA7-9CDA-14CAF3618CB5}" sibTransId="{AE49E9F5-5ED1-41CE-90EE-C0DC21A7CBCE}"/>
    <dgm:cxn modelId="{8A75F3E2-B1F4-4D23-91AE-3D2E436040CD}" type="presOf" srcId="{67422B96-4F73-4BE1-B7DF-37084B0279C7}" destId="{70610723-A16A-4C8F-96D1-2AC8AD625B81}" srcOrd="0" destOrd="0" presId="urn:microsoft.com/office/officeart/2018/2/layout/IconVerticalSolidList"/>
    <dgm:cxn modelId="{F5C9F1EF-97D3-4F60-8377-A1891C0FE0C8}" srcId="{10BBEC2E-003A-4378-B488-ACEA113DC2B4}" destId="{49504781-9B6D-4D9C-A145-8F4DA619379A}" srcOrd="0" destOrd="0" parTransId="{C2AA0C8D-8475-4887-94AF-0ACFC40866C3}" sibTransId="{8158A395-1E27-44FC-85EA-A9FCD2F2FC27}"/>
    <dgm:cxn modelId="{8D009AF6-7BB9-4075-BCD6-12AAECF3CE5B}" type="presOf" srcId="{49504781-9B6D-4D9C-A145-8F4DA619379A}" destId="{F273EFB6-6466-4D1C-900E-8BBFC43E3BC3}" srcOrd="0" destOrd="0" presId="urn:microsoft.com/office/officeart/2018/2/layout/IconVerticalSolidList"/>
    <dgm:cxn modelId="{A6E5F097-F11B-465B-855D-0CAA6F90E0AB}" type="presParOf" srcId="{D93B5B1A-EFAE-4218-BEA7-1C911C39BE17}" destId="{8BD58AD8-2BBF-4CD2-A099-D45CAB526AA1}" srcOrd="0" destOrd="0" presId="urn:microsoft.com/office/officeart/2018/2/layout/IconVerticalSolidList"/>
    <dgm:cxn modelId="{5E1B19D4-00B9-476C-BF81-AF1A658060E8}" type="presParOf" srcId="{8BD58AD8-2BBF-4CD2-A099-D45CAB526AA1}" destId="{17AFD7A9-3B69-4DF8-9BF8-540D8431C756}" srcOrd="0" destOrd="0" presId="urn:microsoft.com/office/officeart/2018/2/layout/IconVerticalSolidList"/>
    <dgm:cxn modelId="{C9C00214-B377-4E73-9876-8A3650D07740}" type="presParOf" srcId="{8BD58AD8-2BBF-4CD2-A099-D45CAB526AA1}" destId="{B143A02F-25F7-493C-AD7E-DA7C061E6E6C}" srcOrd="1" destOrd="0" presId="urn:microsoft.com/office/officeart/2018/2/layout/IconVerticalSolidList"/>
    <dgm:cxn modelId="{6DF128B7-14DB-4B48-916C-5AB0FFBC037C}" type="presParOf" srcId="{8BD58AD8-2BBF-4CD2-A099-D45CAB526AA1}" destId="{C74DB63C-AE5C-4702-9771-F98AB9E53607}" srcOrd="2" destOrd="0" presId="urn:microsoft.com/office/officeart/2018/2/layout/IconVerticalSolidList"/>
    <dgm:cxn modelId="{BDA4EA75-313B-4EC2-8EC5-CED827D07A88}" type="presParOf" srcId="{8BD58AD8-2BBF-4CD2-A099-D45CAB526AA1}" destId="{F273EFB6-6466-4D1C-900E-8BBFC43E3BC3}" srcOrd="3" destOrd="0" presId="urn:microsoft.com/office/officeart/2018/2/layout/IconVerticalSolidList"/>
    <dgm:cxn modelId="{CAC71F29-EBD0-4D6B-A21D-D109BAE9E901}" type="presParOf" srcId="{D93B5B1A-EFAE-4218-BEA7-1C911C39BE17}" destId="{08FEB54A-60BA-4E2D-BF11-F7ECE32CC590}" srcOrd="1" destOrd="0" presId="urn:microsoft.com/office/officeart/2018/2/layout/IconVerticalSolidList"/>
    <dgm:cxn modelId="{744B86B0-D597-4E89-8FF8-69C1ACD3FAF8}" type="presParOf" srcId="{D93B5B1A-EFAE-4218-BEA7-1C911C39BE17}" destId="{E090B359-92F8-4FA4-B45A-B509359A797D}" srcOrd="2" destOrd="0" presId="urn:microsoft.com/office/officeart/2018/2/layout/IconVerticalSolidList"/>
    <dgm:cxn modelId="{32ABCF4C-59B6-4E26-B2DE-6B947860C5CB}" type="presParOf" srcId="{E090B359-92F8-4FA4-B45A-B509359A797D}" destId="{A0788BAD-F90D-44B2-8CCC-A49BF17C3C91}" srcOrd="0" destOrd="0" presId="urn:microsoft.com/office/officeart/2018/2/layout/IconVerticalSolidList"/>
    <dgm:cxn modelId="{75EDE343-965E-4DF1-A942-DF405AE9E961}" type="presParOf" srcId="{E090B359-92F8-4FA4-B45A-B509359A797D}" destId="{EFC1ACDE-8733-4BF0-ADA4-728E4E930B40}" srcOrd="1" destOrd="0" presId="urn:microsoft.com/office/officeart/2018/2/layout/IconVerticalSolidList"/>
    <dgm:cxn modelId="{A1781E22-FDEC-4A07-A39A-5F67FDFB4E8B}" type="presParOf" srcId="{E090B359-92F8-4FA4-B45A-B509359A797D}" destId="{F4062277-0E5D-49C0-824C-D5E53FBF73BD}" srcOrd="2" destOrd="0" presId="urn:microsoft.com/office/officeart/2018/2/layout/IconVerticalSolidList"/>
    <dgm:cxn modelId="{BCD4BE96-114F-4937-98EF-08FB89FD5CE1}" type="presParOf" srcId="{E090B359-92F8-4FA4-B45A-B509359A797D}" destId="{7BA496A1-105B-4C5E-A508-BC0FE3DFF1B4}" srcOrd="3" destOrd="0" presId="urn:microsoft.com/office/officeart/2018/2/layout/IconVerticalSolidList"/>
    <dgm:cxn modelId="{FF4F4FD5-EBC4-48BC-835A-597A78BD8E3E}" type="presParOf" srcId="{D93B5B1A-EFAE-4218-BEA7-1C911C39BE17}" destId="{92BB860D-C6FF-44EA-8319-4EC27827A6FB}" srcOrd="3" destOrd="0" presId="urn:microsoft.com/office/officeart/2018/2/layout/IconVerticalSolidList"/>
    <dgm:cxn modelId="{DF8857FB-EE8A-4B30-8FDB-9F99179C779A}" type="presParOf" srcId="{D93B5B1A-EFAE-4218-BEA7-1C911C39BE17}" destId="{BBA347BD-9952-477B-A3F9-B2A12EE67E8F}" srcOrd="4" destOrd="0" presId="urn:microsoft.com/office/officeart/2018/2/layout/IconVerticalSolidList"/>
    <dgm:cxn modelId="{C8DBF734-4628-467F-AFEB-889BE3F1B348}" type="presParOf" srcId="{BBA347BD-9952-477B-A3F9-B2A12EE67E8F}" destId="{4D60056E-6421-44D7-B3F0-298FA9A2F129}" srcOrd="0" destOrd="0" presId="urn:microsoft.com/office/officeart/2018/2/layout/IconVerticalSolidList"/>
    <dgm:cxn modelId="{42F84CFD-6A32-40E9-B2F1-9D12CB09C0A8}" type="presParOf" srcId="{BBA347BD-9952-477B-A3F9-B2A12EE67E8F}" destId="{DCE9855B-1512-400E-97A2-C3D47D9BCC22}" srcOrd="1" destOrd="0" presId="urn:microsoft.com/office/officeart/2018/2/layout/IconVerticalSolidList"/>
    <dgm:cxn modelId="{C0C064E3-4F81-4EF2-94F8-1AA8D973B312}" type="presParOf" srcId="{BBA347BD-9952-477B-A3F9-B2A12EE67E8F}" destId="{F8A733D7-C496-4580-9656-C5849A1F2A71}" srcOrd="2" destOrd="0" presId="urn:microsoft.com/office/officeart/2018/2/layout/IconVerticalSolidList"/>
    <dgm:cxn modelId="{A1BB9C57-B268-4873-A33A-AC362C0274A9}" type="presParOf" srcId="{BBA347BD-9952-477B-A3F9-B2A12EE67E8F}" destId="{70610723-A16A-4C8F-96D1-2AC8AD625B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36DB26-E1F1-474B-89AA-1096C3154229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45499D-7E6C-49CD-A2A9-8D69D2D990E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First try: ~50% accurate for genres.</a:t>
          </a:r>
        </a:p>
      </dgm:t>
    </dgm:pt>
    <dgm:pt modelId="{68F549A1-5513-4513-B10D-A83EBC4A95E1}" type="parTrans" cxnId="{41064318-E39C-449A-BDE0-9D6CFA190AC8}">
      <dgm:prSet/>
      <dgm:spPr/>
      <dgm:t>
        <a:bodyPr/>
        <a:lstStyle/>
        <a:p>
          <a:endParaRPr lang="en-US"/>
        </a:p>
      </dgm:t>
    </dgm:pt>
    <dgm:pt modelId="{6A95EDD2-F0A2-44DB-BA17-2C7F8788FD2F}" type="sibTrans" cxnId="{41064318-E39C-449A-BDE0-9D6CFA190AC8}">
      <dgm:prSet/>
      <dgm:spPr/>
      <dgm:t>
        <a:bodyPr/>
        <a:lstStyle/>
        <a:p>
          <a:endParaRPr lang="en-US"/>
        </a:p>
      </dgm:t>
    </dgm:pt>
    <dgm:pt modelId="{E6CDCFF7-13CD-4D81-AF4D-4142EA06AED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Added 35 clues (from 15), e.g., notes, texture.</a:t>
          </a:r>
        </a:p>
      </dgm:t>
    </dgm:pt>
    <dgm:pt modelId="{D97A7E1A-37B9-4F2B-BB91-50E7EBDB7928}" type="parTrans" cxnId="{6DB6BCA9-0DB6-4A08-8485-E3F6426FF5D5}">
      <dgm:prSet/>
      <dgm:spPr/>
      <dgm:t>
        <a:bodyPr/>
        <a:lstStyle/>
        <a:p>
          <a:endParaRPr lang="en-US"/>
        </a:p>
      </dgm:t>
    </dgm:pt>
    <dgm:pt modelId="{3520EF07-0A92-40CF-9352-1EB2A0EE0522}" type="sibTrans" cxnId="{6DB6BCA9-0DB6-4A08-8485-E3F6426FF5D5}">
      <dgm:prSet/>
      <dgm:spPr/>
      <dgm:t>
        <a:bodyPr/>
        <a:lstStyle/>
        <a:p>
          <a:endParaRPr lang="en-US"/>
        </a:p>
      </dgm:t>
    </dgm:pt>
    <dgm:pt modelId="{C5A0739B-B005-4985-B6E1-3AD73CAFB9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Tuned models:</a:t>
          </a:r>
        </a:p>
      </dgm:t>
    </dgm:pt>
    <dgm:pt modelId="{5CB7A538-80DC-48A6-BCB5-B2457EB47BB8}" type="parTrans" cxnId="{DC6DD81A-C3AA-41E0-B188-DC3528B90457}">
      <dgm:prSet/>
      <dgm:spPr/>
      <dgm:t>
        <a:bodyPr/>
        <a:lstStyle/>
        <a:p>
          <a:endParaRPr lang="en-US"/>
        </a:p>
      </dgm:t>
    </dgm:pt>
    <dgm:pt modelId="{48D6F1B1-5690-4309-978B-DE2F359872C6}" type="sibTrans" cxnId="{DC6DD81A-C3AA-41E0-B188-DC3528B90457}">
      <dgm:prSet/>
      <dgm:spPr/>
      <dgm:t>
        <a:bodyPr/>
        <a:lstStyle/>
        <a:p>
          <a:endParaRPr lang="en-US"/>
        </a:p>
      </dgm:t>
    </dgm:pt>
    <dgm:pt modelId="{F16864C9-5396-4997-B6FA-27E962032C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SVM: C=10, gamma=0.01.</a:t>
          </a:r>
        </a:p>
      </dgm:t>
    </dgm:pt>
    <dgm:pt modelId="{A4664D94-3220-46E4-9FC2-FD2F9BF5EA8F}" type="parTrans" cxnId="{F8566526-CE8A-42F0-BB08-E40B2F79D85A}">
      <dgm:prSet/>
      <dgm:spPr/>
      <dgm:t>
        <a:bodyPr/>
        <a:lstStyle/>
        <a:p>
          <a:endParaRPr lang="en-US"/>
        </a:p>
      </dgm:t>
    </dgm:pt>
    <dgm:pt modelId="{78571948-1802-42E0-A21A-0B9022D51064}" type="sibTrans" cxnId="{F8566526-CE8A-42F0-BB08-E40B2F79D85A}">
      <dgm:prSet/>
      <dgm:spPr/>
      <dgm:t>
        <a:bodyPr/>
        <a:lstStyle/>
        <a:p>
          <a:endParaRPr lang="en-US"/>
        </a:p>
      </dgm:t>
    </dgm:pt>
    <dgm:pt modelId="{CEE8F594-4108-44B2-BFC2-1589027982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Forest: </a:t>
          </a:r>
          <a:r>
            <a:rPr lang="en-US" dirty="0" err="1"/>
            <a:t>max_depth</a:t>
          </a:r>
          <a:r>
            <a:rPr lang="en-US" dirty="0"/>
            <a:t>=10, </a:t>
          </a:r>
          <a:r>
            <a:rPr lang="en-US" dirty="0" err="1"/>
            <a:t>n_estimators</a:t>
          </a:r>
          <a:r>
            <a:rPr lang="en-US" dirty="0"/>
            <a:t>=100.</a:t>
          </a:r>
        </a:p>
      </dgm:t>
    </dgm:pt>
    <dgm:pt modelId="{C70732A3-29BF-4FF3-BA29-F8CDE61D7A79}" type="parTrans" cxnId="{1145FB3A-97F0-43C4-BAA9-8899615C2679}">
      <dgm:prSet/>
      <dgm:spPr/>
      <dgm:t>
        <a:bodyPr/>
        <a:lstStyle/>
        <a:p>
          <a:endParaRPr lang="en-US"/>
        </a:p>
      </dgm:t>
    </dgm:pt>
    <dgm:pt modelId="{BDD3325C-3D33-4468-BCBA-41315B582F80}" type="sibTrans" cxnId="{1145FB3A-97F0-43C4-BAA9-8899615C2679}">
      <dgm:prSet/>
      <dgm:spPr/>
      <dgm:t>
        <a:bodyPr/>
        <a:lstStyle/>
        <a:p>
          <a:endParaRPr lang="en-US"/>
        </a:p>
      </dgm:t>
    </dgm:pt>
    <dgm:pt modelId="{59874A87-68FA-40DB-ABB5-BAF10B8CB98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Linear Regression: Predicted tempo (MSE = 800.09, R² = -0.03).</a:t>
          </a:r>
        </a:p>
      </dgm:t>
    </dgm:pt>
    <dgm:pt modelId="{787F07E8-11FE-470D-85D4-CC6D7E03FB22}" type="parTrans" cxnId="{1FD9B9FC-96C6-4F4C-8D9E-118372E0A8D7}">
      <dgm:prSet/>
      <dgm:spPr/>
      <dgm:t>
        <a:bodyPr/>
        <a:lstStyle/>
        <a:p>
          <a:endParaRPr lang="en-US"/>
        </a:p>
      </dgm:t>
    </dgm:pt>
    <dgm:pt modelId="{1B28AA42-5B3B-4650-83B9-FFB05ADA7225}" type="sibTrans" cxnId="{1FD9B9FC-96C6-4F4C-8D9E-118372E0A8D7}">
      <dgm:prSet/>
      <dgm:spPr/>
      <dgm:t>
        <a:bodyPr/>
        <a:lstStyle/>
        <a:p>
          <a:endParaRPr lang="en-US"/>
        </a:p>
      </dgm:t>
    </dgm:pt>
    <dgm:pt modelId="{794D544F-B252-4643-9E01-D624CC553F50}" type="pres">
      <dgm:prSet presAssocID="{6B36DB26-E1F1-474B-89AA-1096C3154229}" presName="root" presStyleCnt="0">
        <dgm:presLayoutVars>
          <dgm:dir/>
          <dgm:resizeHandles val="exact"/>
        </dgm:presLayoutVars>
      </dgm:prSet>
      <dgm:spPr/>
    </dgm:pt>
    <dgm:pt modelId="{40527981-F94F-4EFF-B91A-9DC9C86FB1C0}" type="pres">
      <dgm:prSet presAssocID="{0845499D-7E6C-49CD-A2A9-8D69D2D990E4}" presName="compNode" presStyleCnt="0"/>
      <dgm:spPr/>
    </dgm:pt>
    <dgm:pt modelId="{C7849992-9D73-4E2F-9E49-EBCD8C1F42D9}" type="pres">
      <dgm:prSet presAssocID="{0845499D-7E6C-49CD-A2A9-8D69D2D990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1675B375-C78E-42CA-AA9E-C72F78B907E7}" type="pres">
      <dgm:prSet presAssocID="{0845499D-7E6C-49CD-A2A9-8D69D2D990E4}" presName="iconSpace" presStyleCnt="0"/>
      <dgm:spPr/>
    </dgm:pt>
    <dgm:pt modelId="{27247590-B145-45EB-8C4B-38ABEB47814E}" type="pres">
      <dgm:prSet presAssocID="{0845499D-7E6C-49CD-A2A9-8D69D2D990E4}" presName="parTx" presStyleLbl="revTx" presStyleIdx="0" presStyleCnt="8">
        <dgm:presLayoutVars>
          <dgm:chMax val="0"/>
          <dgm:chPref val="0"/>
        </dgm:presLayoutVars>
      </dgm:prSet>
      <dgm:spPr/>
    </dgm:pt>
    <dgm:pt modelId="{047C6465-032B-4D8D-BD32-245B594C4F90}" type="pres">
      <dgm:prSet presAssocID="{0845499D-7E6C-49CD-A2A9-8D69D2D990E4}" presName="txSpace" presStyleCnt="0"/>
      <dgm:spPr/>
    </dgm:pt>
    <dgm:pt modelId="{FCD79C08-B783-47AE-9B35-605D80FEFED5}" type="pres">
      <dgm:prSet presAssocID="{0845499D-7E6C-49CD-A2A9-8D69D2D990E4}" presName="desTx" presStyleLbl="revTx" presStyleIdx="1" presStyleCnt="8">
        <dgm:presLayoutVars/>
      </dgm:prSet>
      <dgm:spPr/>
    </dgm:pt>
    <dgm:pt modelId="{611DA33E-A6F9-438A-920B-4DB3B27762C7}" type="pres">
      <dgm:prSet presAssocID="{6A95EDD2-F0A2-44DB-BA17-2C7F8788FD2F}" presName="sibTrans" presStyleCnt="0"/>
      <dgm:spPr/>
    </dgm:pt>
    <dgm:pt modelId="{A1CB34E4-A5C5-4B48-B3A3-F9C73A6AD6D5}" type="pres">
      <dgm:prSet presAssocID="{E6CDCFF7-13CD-4D81-AF4D-4142EA06AEDB}" presName="compNode" presStyleCnt="0"/>
      <dgm:spPr/>
    </dgm:pt>
    <dgm:pt modelId="{44A3C818-3C13-421B-B642-1C704B7EB2C4}" type="pres">
      <dgm:prSet presAssocID="{E6CDCFF7-13CD-4D81-AF4D-4142EA06AED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1AE4F2A-2CE1-4A6E-826A-E4FFE3A66F3F}" type="pres">
      <dgm:prSet presAssocID="{E6CDCFF7-13CD-4D81-AF4D-4142EA06AEDB}" presName="iconSpace" presStyleCnt="0"/>
      <dgm:spPr/>
    </dgm:pt>
    <dgm:pt modelId="{BDBB6E8E-83B0-4ED4-BF39-851A7E01631F}" type="pres">
      <dgm:prSet presAssocID="{E6CDCFF7-13CD-4D81-AF4D-4142EA06AEDB}" presName="parTx" presStyleLbl="revTx" presStyleIdx="2" presStyleCnt="8">
        <dgm:presLayoutVars>
          <dgm:chMax val="0"/>
          <dgm:chPref val="0"/>
        </dgm:presLayoutVars>
      </dgm:prSet>
      <dgm:spPr/>
    </dgm:pt>
    <dgm:pt modelId="{6084653C-659E-4805-AF94-84E699DD5894}" type="pres">
      <dgm:prSet presAssocID="{E6CDCFF7-13CD-4D81-AF4D-4142EA06AEDB}" presName="txSpace" presStyleCnt="0"/>
      <dgm:spPr/>
    </dgm:pt>
    <dgm:pt modelId="{24632898-A079-40EB-A9F6-1E10772B2221}" type="pres">
      <dgm:prSet presAssocID="{E6CDCFF7-13CD-4D81-AF4D-4142EA06AEDB}" presName="desTx" presStyleLbl="revTx" presStyleIdx="3" presStyleCnt="8">
        <dgm:presLayoutVars/>
      </dgm:prSet>
      <dgm:spPr/>
    </dgm:pt>
    <dgm:pt modelId="{40450038-1E66-4CE6-909F-85A0F2510CDB}" type="pres">
      <dgm:prSet presAssocID="{3520EF07-0A92-40CF-9352-1EB2A0EE0522}" presName="sibTrans" presStyleCnt="0"/>
      <dgm:spPr/>
    </dgm:pt>
    <dgm:pt modelId="{56117033-0A18-4939-9D9B-8E91459EF9CB}" type="pres">
      <dgm:prSet presAssocID="{C5A0739B-B005-4985-B6E1-3AD73CAFB9C1}" presName="compNode" presStyleCnt="0"/>
      <dgm:spPr/>
    </dgm:pt>
    <dgm:pt modelId="{E4FBBD31-34FC-448E-A5F8-127D3A85AD0A}" type="pres">
      <dgm:prSet presAssocID="{C5A0739B-B005-4985-B6E1-3AD73CAFB9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7BA16843-E636-401F-8233-DFA0B9B973E4}" type="pres">
      <dgm:prSet presAssocID="{C5A0739B-B005-4985-B6E1-3AD73CAFB9C1}" presName="iconSpace" presStyleCnt="0"/>
      <dgm:spPr/>
    </dgm:pt>
    <dgm:pt modelId="{626D2BC9-0D3B-42C2-89F9-B80401ADDE8C}" type="pres">
      <dgm:prSet presAssocID="{C5A0739B-B005-4985-B6E1-3AD73CAFB9C1}" presName="parTx" presStyleLbl="revTx" presStyleIdx="4" presStyleCnt="8">
        <dgm:presLayoutVars>
          <dgm:chMax val="0"/>
          <dgm:chPref val="0"/>
        </dgm:presLayoutVars>
      </dgm:prSet>
      <dgm:spPr/>
    </dgm:pt>
    <dgm:pt modelId="{07367CF5-AF88-46AD-A163-05A753EAB5BA}" type="pres">
      <dgm:prSet presAssocID="{C5A0739B-B005-4985-B6E1-3AD73CAFB9C1}" presName="txSpace" presStyleCnt="0"/>
      <dgm:spPr/>
    </dgm:pt>
    <dgm:pt modelId="{F98666A7-9D7F-4CB6-947E-6FD462CCD499}" type="pres">
      <dgm:prSet presAssocID="{C5A0739B-B005-4985-B6E1-3AD73CAFB9C1}" presName="desTx" presStyleLbl="revTx" presStyleIdx="5" presStyleCnt="8">
        <dgm:presLayoutVars/>
      </dgm:prSet>
      <dgm:spPr/>
    </dgm:pt>
    <dgm:pt modelId="{9EB8036C-B9A2-4141-8B5C-1D06CFA0DA52}" type="pres">
      <dgm:prSet presAssocID="{48D6F1B1-5690-4309-978B-DE2F359872C6}" presName="sibTrans" presStyleCnt="0"/>
      <dgm:spPr/>
    </dgm:pt>
    <dgm:pt modelId="{B9D12A25-6268-490C-8D31-40B4E863C449}" type="pres">
      <dgm:prSet presAssocID="{59874A87-68FA-40DB-ABB5-BAF10B8CB98D}" presName="compNode" presStyleCnt="0"/>
      <dgm:spPr/>
    </dgm:pt>
    <dgm:pt modelId="{C1F4368F-40CE-4C4A-AD49-9199DA044779}" type="pres">
      <dgm:prSet presAssocID="{59874A87-68FA-40DB-ABB5-BAF10B8CB9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491348EE-6DC6-400F-9E4E-EAC4607A83C3}" type="pres">
      <dgm:prSet presAssocID="{59874A87-68FA-40DB-ABB5-BAF10B8CB98D}" presName="iconSpace" presStyleCnt="0"/>
      <dgm:spPr/>
    </dgm:pt>
    <dgm:pt modelId="{D319C189-CEE1-4926-B2D9-1B0997DE8691}" type="pres">
      <dgm:prSet presAssocID="{59874A87-68FA-40DB-ABB5-BAF10B8CB98D}" presName="parTx" presStyleLbl="revTx" presStyleIdx="6" presStyleCnt="8">
        <dgm:presLayoutVars>
          <dgm:chMax val="0"/>
          <dgm:chPref val="0"/>
        </dgm:presLayoutVars>
      </dgm:prSet>
      <dgm:spPr/>
    </dgm:pt>
    <dgm:pt modelId="{70AF7430-A732-4631-93FA-52E9C8E1C5A1}" type="pres">
      <dgm:prSet presAssocID="{59874A87-68FA-40DB-ABB5-BAF10B8CB98D}" presName="txSpace" presStyleCnt="0"/>
      <dgm:spPr/>
    </dgm:pt>
    <dgm:pt modelId="{DAA2FB9A-68BF-4200-95D1-1C46581F22BB}" type="pres">
      <dgm:prSet presAssocID="{59874A87-68FA-40DB-ABB5-BAF10B8CB98D}" presName="desTx" presStyleLbl="revTx" presStyleIdx="7" presStyleCnt="8">
        <dgm:presLayoutVars/>
      </dgm:prSet>
      <dgm:spPr/>
    </dgm:pt>
  </dgm:ptLst>
  <dgm:cxnLst>
    <dgm:cxn modelId="{3117010B-64AB-4BA8-87DA-D207D5495E3A}" type="presOf" srcId="{C5A0739B-B005-4985-B6E1-3AD73CAFB9C1}" destId="{626D2BC9-0D3B-42C2-89F9-B80401ADDE8C}" srcOrd="0" destOrd="0" presId="urn:microsoft.com/office/officeart/2018/2/layout/IconLabelDescriptionList"/>
    <dgm:cxn modelId="{41064318-E39C-449A-BDE0-9D6CFA190AC8}" srcId="{6B36DB26-E1F1-474B-89AA-1096C3154229}" destId="{0845499D-7E6C-49CD-A2A9-8D69D2D990E4}" srcOrd="0" destOrd="0" parTransId="{68F549A1-5513-4513-B10D-A83EBC4A95E1}" sibTransId="{6A95EDD2-F0A2-44DB-BA17-2C7F8788FD2F}"/>
    <dgm:cxn modelId="{3C0ACE1A-D8B4-41E8-A5D2-24A51582C491}" type="presOf" srcId="{CEE8F594-4108-44B2-BFC2-1589027982A2}" destId="{F98666A7-9D7F-4CB6-947E-6FD462CCD499}" srcOrd="0" destOrd="1" presId="urn:microsoft.com/office/officeart/2018/2/layout/IconLabelDescriptionList"/>
    <dgm:cxn modelId="{DC6DD81A-C3AA-41E0-B188-DC3528B90457}" srcId="{6B36DB26-E1F1-474B-89AA-1096C3154229}" destId="{C5A0739B-B005-4985-B6E1-3AD73CAFB9C1}" srcOrd="2" destOrd="0" parTransId="{5CB7A538-80DC-48A6-BCB5-B2457EB47BB8}" sibTransId="{48D6F1B1-5690-4309-978B-DE2F359872C6}"/>
    <dgm:cxn modelId="{F8566526-CE8A-42F0-BB08-E40B2F79D85A}" srcId="{C5A0739B-B005-4985-B6E1-3AD73CAFB9C1}" destId="{F16864C9-5396-4997-B6FA-27E962032CB0}" srcOrd="0" destOrd="0" parTransId="{A4664D94-3220-46E4-9FC2-FD2F9BF5EA8F}" sibTransId="{78571948-1802-42E0-A21A-0B9022D51064}"/>
    <dgm:cxn modelId="{38DC6729-59F9-48FE-8025-2C1CE8F9942D}" type="presOf" srcId="{6B36DB26-E1F1-474B-89AA-1096C3154229}" destId="{794D544F-B252-4643-9E01-D624CC553F50}" srcOrd="0" destOrd="0" presId="urn:microsoft.com/office/officeart/2018/2/layout/IconLabelDescriptionList"/>
    <dgm:cxn modelId="{1145FB3A-97F0-43C4-BAA9-8899615C2679}" srcId="{C5A0739B-B005-4985-B6E1-3AD73CAFB9C1}" destId="{CEE8F594-4108-44B2-BFC2-1589027982A2}" srcOrd="1" destOrd="0" parTransId="{C70732A3-29BF-4FF3-BA29-F8CDE61D7A79}" sibTransId="{BDD3325C-3D33-4468-BCBA-41315B582F80}"/>
    <dgm:cxn modelId="{83407C7B-2A67-425A-ABCE-830AF8B79D3A}" type="presOf" srcId="{0845499D-7E6C-49CD-A2A9-8D69D2D990E4}" destId="{27247590-B145-45EB-8C4B-38ABEB47814E}" srcOrd="0" destOrd="0" presId="urn:microsoft.com/office/officeart/2018/2/layout/IconLabelDescriptionList"/>
    <dgm:cxn modelId="{6DB6BCA9-0DB6-4A08-8485-E3F6426FF5D5}" srcId="{6B36DB26-E1F1-474B-89AA-1096C3154229}" destId="{E6CDCFF7-13CD-4D81-AF4D-4142EA06AEDB}" srcOrd="1" destOrd="0" parTransId="{D97A7E1A-37B9-4F2B-BB91-50E7EBDB7928}" sibTransId="{3520EF07-0A92-40CF-9352-1EB2A0EE0522}"/>
    <dgm:cxn modelId="{52D5D3AB-16F3-46CF-BD6C-7570AFD4B81F}" type="presOf" srcId="{E6CDCFF7-13CD-4D81-AF4D-4142EA06AEDB}" destId="{BDBB6E8E-83B0-4ED4-BF39-851A7E01631F}" srcOrd="0" destOrd="0" presId="urn:microsoft.com/office/officeart/2018/2/layout/IconLabelDescriptionList"/>
    <dgm:cxn modelId="{9082B0EA-7CCC-4021-BC9F-AE5447C826C3}" type="presOf" srcId="{59874A87-68FA-40DB-ABB5-BAF10B8CB98D}" destId="{D319C189-CEE1-4926-B2D9-1B0997DE8691}" srcOrd="0" destOrd="0" presId="urn:microsoft.com/office/officeart/2018/2/layout/IconLabelDescriptionList"/>
    <dgm:cxn modelId="{9DEF05F1-B99B-47E9-8B42-DBD8061FC31E}" type="presOf" srcId="{F16864C9-5396-4997-B6FA-27E962032CB0}" destId="{F98666A7-9D7F-4CB6-947E-6FD462CCD499}" srcOrd="0" destOrd="0" presId="urn:microsoft.com/office/officeart/2018/2/layout/IconLabelDescriptionList"/>
    <dgm:cxn modelId="{1FD9B9FC-96C6-4F4C-8D9E-118372E0A8D7}" srcId="{6B36DB26-E1F1-474B-89AA-1096C3154229}" destId="{59874A87-68FA-40DB-ABB5-BAF10B8CB98D}" srcOrd="3" destOrd="0" parTransId="{787F07E8-11FE-470D-85D4-CC6D7E03FB22}" sibTransId="{1B28AA42-5B3B-4650-83B9-FFB05ADA7225}"/>
    <dgm:cxn modelId="{8B3ADEE4-1B26-4A1C-8915-F334617C6A1C}" type="presParOf" srcId="{794D544F-B252-4643-9E01-D624CC553F50}" destId="{40527981-F94F-4EFF-B91A-9DC9C86FB1C0}" srcOrd="0" destOrd="0" presId="urn:microsoft.com/office/officeart/2018/2/layout/IconLabelDescriptionList"/>
    <dgm:cxn modelId="{49EA57A4-8840-4760-8F50-6DD1A1BD2D3E}" type="presParOf" srcId="{40527981-F94F-4EFF-B91A-9DC9C86FB1C0}" destId="{C7849992-9D73-4E2F-9E49-EBCD8C1F42D9}" srcOrd="0" destOrd="0" presId="urn:microsoft.com/office/officeart/2018/2/layout/IconLabelDescriptionList"/>
    <dgm:cxn modelId="{AAFAD3C0-3169-48A9-B67F-9403E81511B0}" type="presParOf" srcId="{40527981-F94F-4EFF-B91A-9DC9C86FB1C0}" destId="{1675B375-C78E-42CA-AA9E-C72F78B907E7}" srcOrd="1" destOrd="0" presId="urn:microsoft.com/office/officeart/2018/2/layout/IconLabelDescriptionList"/>
    <dgm:cxn modelId="{BD9CF2FE-617F-4369-8A03-034320D62918}" type="presParOf" srcId="{40527981-F94F-4EFF-B91A-9DC9C86FB1C0}" destId="{27247590-B145-45EB-8C4B-38ABEB47814E}" srcOrd="2" destOrd="0" presId="urn:microsoft.com/office/officeart/2018/2/layout/IconLabelDescriptionList"/>
    <dgm:cxn modelId="{6AE3D04D-74DB-48C2-8792-F4964198F50E}" type="presParOf" srcId="{40527981-F94F-4EFF-B91A-9DC9C86FB1C0}" destId="{047C6465-032B-4D8D-BD32-245B594C4F90}" srcOrd="3" destOrd="0" presId="urn:microsoft.com/office/officeart/2018/2/layout/IconLabelDescriptionList"/>
    <dgm:cxn modelId="{F0A01C17-B6F6-4932-B2FA-2DAA0F874A38}" type="presParOf" srcId="{40527981-F94F-4EFF-B91A-9DC9C86FB1C0}" destId="{FCD79C08-B783-47AE-9B35-605D80FEFED5}" srcOrd="4" destOrd="0" presId="urn:microsoft.com/office/officeart/2018/2/layout/IconLabelDescriptionList"/>
    <dgm:cxn modelId="{FFE1D322-105D-4E9F-8762-CA31A426CE13}" type="presParOf" srcId="{794D544F-B252-4643-9E01-D624CC553F50}" destId="{611DA33E-A6F9-438A-920B-4DB3B27762C7}" srcOrd="1" destOrd="0" presId="urn:microsoft.com/office/officeart/2018/2/layout/IconLabelDescriptionList"/>
    <dgm:cxn modelId="{AFED4AFB-563A-47AD-B6F0-8E208E748A0E}" type="presParOf" srcId="{794D544F-B252-4643-9E01-D624CC553F50}" destId="{A1CB34E4-A5C5-4B48-B3A3-F9C73A6AD6D5}" srcOrd="2" destOrd="0" presId="urn:microsoft.com/office/officeart/2018/2/layout/IconLabelDescriptionList"/>
    <dgm:cxn modelId="{2B119879-93C2-4AC2-B74E-9A29C182E2EF}" type="presParOf" srcId="{A1CB34E4-A5C5-4B48-B3A3-F9C73A6AD6D5}" destId="{44A3C818-3C13-421B-B642-1C704B7EB2C4}" srcOrd="0" destOrd="0" presId="urn:microsoft.com/office/officeart/2018/2/layout/IconLabelDescriptionList"/>
    <dgm:cxn modelId="{C0C287F2-A957-4442-A3D4-A559407F9F2D}" type="presParOf" srcId="{A1CB34E4-A5C5-4B48-B3A3-F9C73A6AD6D5}" destId="{A1AE4F2A-2CE1-4A6E-826A-E4FFE3A66F3F}" srcOrd="1" destOrd="0" presId="urn:microsoft.com/office/officeart/2018/2/layout/IconLabelDescriptionList"/>
    <dgm:cxn modelId="{368103AC-3E21-4EB0-B710-731919FBDC58}" type="presParOf" srcId="{A1CB34E4-A5C5-4B48-B3A3-F9C73A6AD6D5}" destId="{BDBB6E8E-83B0-4ED4-BF39-851A7E01631F}" srcOrd="2" destOrd="0" presId="urn:microsoft.com/office/officeart/2018/2/layout/IconLabelDescriptionList"/>
    <dgm:cxn modelId="{9B7CF65C-17D9-4D76-BE68-3A4F3ED04ED6}" type="presParOf" srcId="{A1CB34E4-A5C5-4B48-B3A3-F9C73A6AD6D5}" destId="{6084653C-659E-4805-AF94-84E699DD5894}" srcOrd="3" destOrd="0" presId="urn:microsoft.com/office/officeart/2018/2/layout/IconLabelDescriptionList"/>
    <dgm:cxn modelId="{210CE542-DA6F-455E-A462-CC4D942A080C}" type="presParOf" srcId="{A1CB34E4-A5C5-4B48-B3A3-F9C73A6AD6D5}" destId="{24632898-A079-40EB-A9F6-1E10772B2221}" srcOrd="4" destOrd="0" presId="urn:microsoft.com/office/officeart/2018/2/layout/IconLabelDescriptionList"/>
    <dgm:cxn modelId="{F1F2E6D2-299D-496B-9F0D-A16091284457}" type="presParOf" srcId="{794D544F-B252-4643-9E01-D624CC553F50}" destId="{40450038-1E66-4CE6-909F-85A0F2510CDB}" srcOrd="3" destOrd="0" presId="urn:microsoft.com/office/officeart/2018/2/layout/IconLabelDescriptionList"/>
    <dgm:cxn modelId="{F4530116-8883-487C-B78C-70146514DF0D}" type="presParOf" srcId="{794D544F-B252-4643-9E01-D624CC553F50}" destId="{56117033-0A18-4939-9D9B-8E91459EF9CB}" srcOrd="4" destOrd="0" presId="urn:microsoft.com/office/officeart/2018/2/layout/IconLabelDescriptionList"/>
    <dgm:cxn modelId="{5F013417-B5CE-4F04-84C1-4FA1D4B05DA0}" type="presParOf" srcId="{56117033-0A18-4939-9D9B-8E91459EF9CB}" destId="{E4FBBD31-34FC-448E-A5F8-127D3A85AD0A}" srcOrd="0" destOrd="0" presId="urn:microsoft.com/office/officeart/2018/2/layout/IconLabelDescriptionList"/>
    <dgm:cxn modelId="{85A59473-8DD0-40AD-9415-DD3866537843}" type="presParOf" srcId="{56117033-0A18-4939-9D9B-8E91459EF9CB}" destId="{7BA16843-E636-401F-8233-DFA0B9B973E4}" srcOrd="1" destOrd="0" presId="urn:microsoft.com/office/officeart/2018/2/layout/IconLabelDescriptionList"/>
    <dgm:cxn modelId="{3AAC88AC-7383-4609-AE14-02B92E80A442}" type="presParOf" srcId="{56117033-0A18-4939-9D9B-8E91459EF9CB}" destId="{626D2BC9-0D3B-42C2-89F9-B80401ADDE8C}" srcOrd="2" destOrd="0" presId="urn:microsoft.com/office/officeart/2018/2/layout/IconLabelDescriptionList"/>
    <dgm:cxn modelId="{475963B1-196D-4883-AE75-0900AE2ED0AA}" type="presParOf" srcId="{56117033-0A18-4939-9D9B-8E91459EF9CB}" destId="{07367CF5-AF88-46AD-A163-05A753EAB5BA}" srcOrd="3" destOrd="0" presId="urn:microsoft.com/office/officeart/2018/2/layout/IconLabelDescriptionList"/>
    <dgm:cxn modelId="{A300B55D-7A85-4454-8EA6-4259E39884AB}" type="presParOf" srcId="{56117033-0A18-4939-9D9B-8E91459EF9CB}" destId="{F98666A7-9D7F-4CB6-947E-6FD462CCD499}" srcOrd="4" destOrd="0" presId="urn:microsoft.com/office/officeart/2018/2/layout/IconLabelDescriptionList"/>
    <dgm:cxn modelId="{1B353802-6319-464C-B6F6-28A4B0B49DC1}" type="presParOf" srcId="{794D544F-B252-4643-9E01-D624CC553F50}" destId="{9EB8036C-B9A2-4141-8B5C-1D06CFA0DA52}" srcOrd="5" destOrd="0" presId="urn:microsoft.com/office/officeart/2018/2/layout/IconLabelDescriptionList"/>
    <dgm:cxn modelId="{0F2E857B-D716-4781-83CA-D22B7A0BDAEE}" type="presParOf" srcId="{794D544F-B252-4643-9E01-D624CC553F50}" destId="{B9D12A25-6268-490C-8D31-40B4E863C449}" srcOrd="6" destOrd="0" presId="urn:microsoft.com/office/officeart/2018/2/layout/IconLabelDescriptionList"/>
    <dgm:cxn modelId="{ECEF8337-673E-4C5B-9EF5-A122E158BB44}" type="presParOf" srcId="{B9D12A25-6268-490C-8D31-40B4E863C449}" destId="{C1F4368F-40CE-4C4A-AD49-9199DA044779}" srcOrd="0" destOrd="0" presId="urn:microsoft.com/office/officeart/2018/2/layout/IconLabelDescriptionList"/>
    <dgm:cxn modelId="{8453372A-1B7F-4476-AFC6-59D171D0B1A3}" type="presParOf" srcId="{B9D12A25-6268-490C-8D31-40B4E863C449}" destId="{491348EE-6DC6-400F-9E4E-EAC4607A83C3}" srcOrd="1" destOrd="0" presId="urn:microsoft.com/office/officeart/2018/2/layout/IconLabelDescriptionList"/>
    <dgm:cxn modelId="{DE72F750-7464-4053-BBEE-1D26879D98E6}" type="presParOf" srcId="{B9D12A25-6268-490C-8D31-40B4E863C449}" destId="{D319C189-CEE1-4926-B2D9-1B0997DE8691}" srcOrd="2" destOrd="0" presId="urn:microsoft.com/office/officeart/2018/2/layout/IconLabelDescriptionList"/>
    <dgm:cxn modelId="{012A92E0-39F8-4202-86F6-F2C47CA0BF48}" type="presParOf" srcId="{B9D12A25-6268-490C-8D31-40B4E863C449}" destId="{70AF7430-A732-4631-93FA-52E9C8E1C5A1}" srcOrd="3" destOrd="0" presId="urn:microsoft.com/office/officeart/2018/2/layout/IconLabelDescriptionList"/>
    <dgm:cxn modelId="{DAE612B8-03A6-479E-B13E-51DBEA0E1779}" type="presParOf" srcId="{B9D12A25-6268-490C-8D31-40B4E863C449}" destId="{DAA2FB9A-68BF-4200-95D1-1C46581F22B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CD9CD8-EE03-44F8-B33E-F516D42EA0E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617DF5A-C033-4562-982A-B676291D319A}">
      <dgm:prSet/>
      <dgm:spPr/>
      <dgm:t>
        <a:bodyPr/>
        <a:lstStyle/>
        <a:p>
          <a:r>
            <a:rPr lang="en-US" dirty="0"/>
            <a:t>Add more features</a:t>
          </a:r>
        </a:p>
      </dgm:t>
    </dgm:pt>
    <dgm:pt modelId="{0D6FFA6B-70A3-4D8B-A927-F043C2F8F950}" type="parTrans" cxnId="{4B8F04C3-E3A3-49FE-A667-F49D7BD0F21E}">
      <dgm:prSet/>
      <dgm:spPr/>
      <dgm:t>
        <a:bodyPr/>
        <a:lstStyle/>
        <a:p>
          <a:endParaRPr lang="en-US"/>
        </a:p>
      </dgm:t>
    </dgm:pt>
    <dgm:pt modelId="{A3A978E5-1459-4C78-8FD3-18D2AD318822}" type="sibTrans" cxnId="{4B8F04C3-E3A3-49FE-A667-F49D7BD0F21E}">
      <dgm:prSet/>
      <dgm:spPr/>
      <dgm:t>
        <a:bodyPr/>
        <a:lstStyle/>
        <a:p>
          <a:endParaRPr lang="en-US"/>
        </a:p>
      </dgm:t>
    </dgm:pt>
    <dgm:pt modelId="{A3B51EB6-20BA-4BC3-8A92-ABC02A288FE0}">
      <dgm:prSet/>
      <dgm:spPr/>
      <dgm:t>
        <a:bodyPr/>
        <a:lstStyle/>
        <a:p>
          <a:r>
            <a:rPr lang="en-US" dirty="0"/>
            <a:t>PCA for dimensionality reduction</a:t>
          </a:r>
        </a:p>
      </dgm:t>
    </dgm:pt>
    <dgm:pt modelId="{AF54385F-7F9D-47DE-901B-8D7BAFE0C5F4}" type="parTrans" cxnId="{7E1E636F-5BC7-4041-A81F-8727D4769931}">
      <dgm:prSet/>
      <dgm:spPr/>
      <dgm:t>
        <a:bodyPr/>
        <a:lstStyle/>
        <a:p>
          <a:endParaRPr lang="en-US"/>
        </a:p>
      </dgm:t>
    </dgm:pt>
    <dgm:pt modelId="{648527EA-9EB7-4A00-AC53-7C24F5D31A69}" type="sibTrans" cxnId="{7E1E636F-5BC7-4041-A81F-8727D4769931}">
      <dgm:prSet/>
      <dgm:spPr/>
      <dgm:t>
        <a:bodyPr/>
        <a:lstStyle/>
        <a:p>
          <a:endParaRPr lang="en-US"/>
        </a:p>
      </dgm:t>
    </dgm:pt>
    <dgm:pt modelId="{97B0DC59-A4C2-4AF0-B785-018506E42E35}">
      <dgm:prSet/>
      <dgm:spPr/>
      <dgm:t>
        <a:bodyPr/>
        <a:lstStyle/>
        <a:p>
          <a:r>
            <a:rPr lang="en-US" dirty="0"/>
            <a:t>Deep learning for higher accuracy</a:t>
          </a:r>
        </a:p>
      </dgm:t>
    </dgm:pt>
    <dgm:pt modelId="{C0A1D2AA-7517-4AD0-AB49-E0E164E3F351}" type="parTrans" cxnId="{A71F1C58-459B-4E32-AB50-868F56B217D1}">
      <dgm:prSet/>
      <dgm:spPr/>
      <dgm:t>
        <a:bodyPr/>
        <a:lstStyle/>
        <a:p>
          <a:endParaRPr lang="en-US"/>
        </a:p>
      </dgm:t>
    </dgm:pt>
    <dgm:pt modelId="{881F1615-6D87-43D6-A536-BCDC5B5BB32E}" type="sibTrans" cxnId="{A71F1C58-459B-4E32-AB50-868F56B217D1}">
      <dgm:prSet/>
      <dgm:spPr/>
      <dgm:t>
        <a:bodyPr/>
        <a:lstStyle/>
        <a:p>
          <a:endParaRPr lang="en-US"/>
        </a:p>
      </dgm:t>
    </dgm:pt>
    <dgm:pt modelId="{BE4B1372-E484-4E5D-8E9C-6072D90536DA}" type="pres">
      <dgm:prSet presAssocID="{D0CD9CD8-EE03-44F8-B33E-F516D42EA0EB}" presName="outerComposite" presStyleCnt="0">
        <dgm:presLayoutVars>
          <dgm:chMax val="5"/>
          <dgm:dir/>
          <dgm:resizeHandles val="exact"/>
        </dgm:presLayoutVars>
      </dgm:prSet>
      <dgm:spPr/>
    </dgm:pt>
    <dgm:pt modelId="{DBB91835-1C5B-4E5F-961B-625DF9350044}" type="pres">
      <dgm:prSet presAssocID="{D0CD9CD8-EE03-44F8-B33E-F516D42EA0EB}" presName="dummyMaxCanvas" presStyleCnt="0">
        <dgm:presLayoutVars/>
      </dgm:prSet>
      <dgm:spPr/>
    </dgm:pt>
    <dgm:pt modelId="{BE612BB1-9225-4D9D-BECB-3176D2131EEC}" type="pres">
      <dgm:prSet presAssocID="{D0CD9CD8-EE03-44F8-B33E-F516D42EA0EB}" presName="ThreeNodes_1" presStyleLbl="node1" presStyleIdx="0" presStyleCnt="3">
        <dgm:presLayoutVars>
          <dgm:bulletEnabled val="1"/>
        </dgm:presLayoutVars>
      </dgm:prSet>
      <dgm:spPr/>
    </dgm:pt>
    <dgm:pt modelId="{AFCDE838-5ADD-4CCE-88F6-B7381AEA6B77}" type="pres">
      <dgm:prSet presAssocID="{D0CD9CD8-EE03-44F8-B33E-F516D42EA0EB}" presName="ThreeNodes_2" presStyleLbl="node1" presStyleIdx="1" presStyleCnt="3">
        <dgm:presLayoutVars>
          <dgm:bulletEnabled val="1"/>
        </dgm:presLayoutVars>
      </dgm:prSet>
      <dgm:spPr/>
    </dgm:pt>
    <dgm:pt modelId="{E85417EF-61D3-48DF-ACD7-DFB6A7D76342}" type="pres">
      <dgm:prSet presAssocID="{D0CD9CD8-EE03-44F8-B33E-F516D42EA0EB}" presName="ThreeNodes_3" presStyleLbl="node1" presStyleIdx="2" presStyleCnt="3">
        <dgm:presLayoutVars>
          <dgm:bulletEnabled val="1"/>
        </dgm:presLayoutVars>
      </dgm:prSet>
      <dgm:spPr/>
    </dgm:pt>
    <dgm:pt modelId="{B0ED3096-ABA5-4C1A-B88E-7F0B11CEE9F6}" type="pres">
      <dgm:prSet presAssocID="{D0CD9CD8-EE03-44F8-B33E-F516D42EA0EB}" presName="ThreeConn_1-2" presStyleLbl="fgAccFollowNode1" presStyleIdx="0" presStyleCnt="2">
        <dgm:presLayoutVars>
          <dgm:bulletEnabled val="1"/>
        </dgm:presLayoutVars>
      </dgm:prSet>
      <dgm:spPr/>
    </dgm:pt>
    <dgm:pt modelId="{08D7A996-57A7-4759-83C5-1D3E6E74A518}" type="pres">
      <dgm:prSet presAssocID="{D0CD9CD8-EE03-44F8-B33E-F516D42EA0EB}" presName="ThreeConn_2-3" presStyleLbl="fgAccFollowNode1" presStyleIdx="1" presStyleCnt="2">
        <dgm:presLayoutVars>
          <dgm:bulletEnabled val="1"/>
        </dgm:presLayoutVars>
      </dgm:prSet>
      <dgm:spPr/>
    </dgm:pt>
    <dgm:pt modelId="{8B4AA5FB-3509-4BCF-871A-C3773B0570DF}" type="pres">
      <dgm:prSet presAssocID="{D0CD9CD8-EE03-44F8-B33E-F516D42EA0EB}" presName="ThreeNodes_1_text" presStyleLbl="node1" presStyleIdx="2" presStyleCnt="3">
        <dgm:presLayoutVars>
          <dgm:bulletEnabled val="1"/>
        </dgm:presLayoutVars>
      </dgm:prSet>
      <dgm:spPr/>
    </dgm:pt>
    <dgm:pt modelId="{E76C4264-EAA7-4FEB-A5B2-5BC6E7EBB143}" type="pres">
      <dgm:prSet presAssocID="{D0CD9CD8-EE03-44F8-B33E-F516D42EA0EB}" presName="ThreeNodes_2_text" presStyleLbl="node1" presStyleIdx="2" presStyleCnt="3">
        <dgm:presLayoutVars>
          <dgm:bulletEnabled val="1"/>
        </dgm:presLayoutVars>
      </dgm:prSet>
      <dgm:spPr/>
    </dgm:pt>
    <dgm:pt modelId="{46A300C5-207C-445F-ABC9-5BC03D8EDDDE}" type="pres">
      <dgm:prSet presAssocID="{D0CD9CD8-EE03-44F8-B33E-F516D42EA0E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B540700-C70C-4FE7-B01E-65405A21575B}" type="presOf" srcId="{1617DF5A-C033-4562-982A-B676291D319A}" destId="{8B4AA5FB-3509-4BCF-871A-C3773B0570DF}" srcOrd="1" destOrd="0" presId="urn:microsoft.com/office/officeart/2005/8/layout/vProcess5"/>
    <dgm:cxn modelId="{B07F8246-9F15-4FE9-B02D-4081FBCA7BC9}" type="presOf" srcId="{1617DF5A-C033-4562-982A-B676291D319A}" destId="{BE612BB1-9225-4D9D-BECB-3176D2131EEC}" srcOrd="0" destOrd="0" presId="urn:microsoft.com/office/officeart/2005/8/layout/vProcess5"/>
    <dgm:cxn modelId="{7E1E636F-5BC7-4041-A81F-8727D4769931}" srcId="{D0CD9CD8-EE03-44F8-B33E-F516D42EA0EB}" destId="{A3B51EB6-20BA-4BC3-8A92-ABC02A288FE0}" srcOrd="1" destOrd="0" parTransId="{AF54385F-7F9D-47DE-901B-8D7BAFE0C5F4}" sibTransId="{648527EA-9EB7-4A00-AC53-7C24F5D31A69}"/>
    <dgm:cxn modelId="{A71F1C58-459B-4E32-AB50-868F56B217D1}" srcId="{D0CD9CD8-EE03-44F8-B33E-F516D42EA0EB}" destId="{97B0DC59-A4C2-4AF0-B785-018506E42E35}" srcOrd="2" destOrd="0" parTransId="{C0A1D2AA-7517-4AD0-AB49-E0E164E3F351}" sibTransId="{881F1615-6D87-43D6-A536-BCDC5B5BB32E}"/>
    <dgm:cxn modelId="{4B5A02A7-061F-4E1D-8294-E2F8F6A4FC99}" type="presOf" srcId="{A3B51EB6-20BA-4BC3-8A92-ABC02A288FE0}" destId="{E76C4264-EAA7-4FEB-A5B2-5BC6E7EBB143}" srcOrd="1" destOrd="0" presId="urn:microsoft.com/office/officeart/2005/8/layout/vProcess5"/>
    <dgm:cxn modelId="{E4F586B9-CC63-4D85-89B6-5CF63F10C059}" type="presOf" srcId="{97B0DC59-A4C2-4AF0-B785-018506E42E35}" destId="{46A300C5-207C-445F-ABC9-5BC03D8EDDDE}" srcOrd="1" destOrd="0" presId="urn:microsoft.com/office/officeart/2005/8/layout/vProcess5"/>
    <dgm:cxn modelId="{879C5BBD-F6A0-41FB-BA9F-0320EA42C524}" type="presOf" srcId="{648527EA-9EB7-4A00-AC53-7C24F5D31A69}" destId="{08D7A996-57A7-4759-83C5-1D3E6E74A518}" srcOrd="0" destOrd="0" presId="urn:microsoft.com/office/officeart/2005/8/layout/vProcess5"/>
    <dgm:cxn modelId="{3320EBC1-7188-4542-AA38-FF7CB2E75657}" type="presOf" srcId="{D0CD9CD8-EE03-44F8-B33E-F516D42EA0EB}" destId="{BE4B1372-E484-4E5D-8E9C-6072D90536DA}" srcOrd="0" destOrd="0" presId="urn:microsoft.com/office/officeart/2005/8/layout/vProcess5"/>
    <dgm:cxn modelId="{4B8F04C3-E3A3-49FE-A667-F49D7BD0F21E}" srcId="{D0CD9CD8-EE03-44F8-B33E-F516D42EA0EB}" destId="{1617DF5A-C033-4562-982A-B676291D319A}" srcOrd="0" destOrd="0" parTransId="{0D6FFA6B-70A3-4D8B-A927-F043C2F8F950}" sibTransId="{A3A978E5-1459-4C78-8FD3-18D2AD318822}"/>
    <dgm:cxn modelId="{326EB3D2-98C1-426A-B3A6-56F37DE9042E}" type="presOf" srcId="{A3B51EB6-20BA-4BC3-8A92-ABC02A288FE0}" destId="{AFCDE838-5ADD-4CCE-88F6-B7381AEA6B77}" srcOrd="0" destOrd="0" presId="urn:microsoft.com/office/officeart/2005/8/layout/vProcess5"/>
    <dgm:cxn modelId="{8079F7DA-AD76-486C-8409-4E12D6022BCA}" type="presOf" srcId="{97B0DC59-A4C2-4AF0-B785-018506E42E35}" destId="{E85417EF-61D3-48DF-ACD7-DFB6A7D76342}" srcOrd="0" destOrd="0" presId="urn:microsoft.com/office/officeart/2005/8/layout/vProcess5"/>
    <dgm:cxn modelId="{FF0B99EC-8D34-4C91-9621-4406B9E02A08}" type="presOf" srcId="{A3A978E5-1459-4C78-8FD3-18D2AD318822}" destId="{B0ED3096-ABA5-4C1A-B88E-7F0B11CEE9F6}" srcOrd="0" destOrd="0" presId="urn:microsoft.com/office/officeart/2005/8/layout/vProcess5"/>
    <dgm:cxn modelId="{6B5157FB-6AA7-441D-A3F9-19652E1845C6}" type="presParOf" srcId="{BE4B1372-E484-4E5D-8E9C-6072D90536DA}" destId="{DBB91835-1C5B-4E5F-961B-625DF9350044}" srcOrd="0" destOrd="0" presId="urn:microsoft.com/office/officeart/2005/8/layout/vProcess5"/>
    <dgm:cxn modelId="{2AC39012-6443-4F7A-A292-8AE7F4961588}" type="presParOf" srcId="{BE4B1372-E484-4E5D-8E9C-6072D90536DA}" destId="{BE612BB1-9225-4D9D-BECB-3176D2131EEC}" srcOrd="1" destOrd="0" presId="urn:microsoft.com/office/officeart/2005/8/layout/vProcess5"/>
    <dgm:cxn modelId="{EBFDF759-77FC-43C2-8C27-11AE9BB34CAC}" type="presParOf" srcId="{BE4B1372-E484-4E5D-8E9C-6072D90536DA}" destId="{AFCDE838-5ADD-4CCE-88F6-B7381AEA6B77}" srcOrd="2" destOrd="0" presId="urn:microsoft.com/office/officeart/2005/8/layout/vProcess5"/>
    <dgm:cxn modelId="{DF76BB45-1338-4E48-8624-26D0CFCAEF3A}" type="presParOf" srcId="{BE4B1372-E484-4E5D-8E9C-6072D90536DA}" destId="{E85417EF-61D3-48DF-ACD7-DFB6A7D76342}" srcOrd="3" destOrd="0" presId="urn:microsoft.com/office/officeart/2005/8/layout/vProcess5"/>
    <dgm:cxn modelId="{654620EE-F42A-4E0E-969E-922E69382179}" type="presParOf" srcId="{BE4B1372-E484-4E5D-8E9C-6072D90536DA}" destId="{B0ED3096-ABA5-4C1A-B88E-7F0B11CEE9F6}" srcOrd="4" destOrd="0" presId="urn:microsoft.com/office/officeart/2005/8/layout/vProcess5"/>
    <dgm:cxn modelId="{CC9E9A57-3BE9-4B83-A5A1-FE4F573AD1F9}" type="presParOf" srcId="{BE4B1372-E484-4E5D-8E9C-6072D90536DA}" destId="{08D7A996-57A7-4759-83C5-1D3E6E74A518}" srcOrd="5" destOrd="0" presId="urn:microsoft.com/office/officeart/2005/8/layout/vProcess5"/>
    <dgm:cxn modelId="{AA8EDB05-52C5-4BD1-B1A9-33F6DD56AD35}" type="presParOf" srcId="{BE4B1372-E484-4E5D-8E9C-6072D90536DA}" destId="{8B4AA5FB-3509-4BCF-871A-C3773B0570DF}" srcOrd="6" destOrd="0" presId="urn:microsoft.com/office/officeart/2005/8/layout/vProcess5"/>
    <dgm:cxn modelId="{DE8BF66A-3411-4690-883B-52603B021732}" type="presParOf" srcId="{BE4B1372-E484-4E5D-8E9C-6072D90536DA}" destId="{E76C4264-EAA7-4FEB-A5B2-5BC6E7EBB143}" srcOrd="7" destOrd="0" presId="urn:microsoft.com/office/officeart/2005/8/layout/vProcess5"/>
    <dgm:cxn modelId="{8C4B0F8D-95AF-4EC9-8429-BB708628C3D9}" type="presParOf" srcId="{BE4B1372-E484-4E5D-8E9C-6072D90536DA}" destId="{46A300C5-207C-445F-ABC9-5BC03D8EDDD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9BEB6-EA99-4DFB-B2BD-6E444A47EB6B}">
      <dsp:nvSpPr>
        <dsp:cNvPr id="0" name=""/>
        <dsp:cNvSpPr/>
      </dsp:nvSpPr>
      <dsp:spPr>
        <a:xfrm>
          <a:off x="0" y="609"/>
          <a:ext cx="5916603" cy="14261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73420-B6CF-4E83-9F0E-1034AA80D869}">
      <dsp:nvSpPr>
        <dsp:cNvPr id="0" name=""/>
        <dsp:cNvSpPr/>
      </dsp:nvSpPr>
      <dsp:spPr>
        <a:xfrm>
          <a:off x="431400" y="321485"/>
          <a:ext cx="784363" cy="7843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6966A-E4EE-420C-BAC5-9F5118CF6B89}">
      <dsp:nvSpPr>
        <dsp:cNvPr id="0" name=""/>
        <dsp:cNvSpPr/>
      </dsp:nvSpPr>
      <dsp:spPr>
        <a:xfrm>
          <a:off x="1647163" y="609"/>
          <a:ext cx="4269439" cy="142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31" tIns="150931" rIns="150931" bIns="1509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Music genres like classical and punk carry distinct identities.</a:t>
          </a:r>
        </a:p>
      </dsp:txBody>
      <dsp:txXfrm>
        <a:off x="1647163" y="609"/>
        <a:ext cx="4269439" cy="1426115"/>
      </dsp:txXfrm>
    </dsp:sp>
    <dsp:sp modelId="{E61AA44A-67DC-4547-B736-1E22D3A45074}">
      <dsp:nvSpPr>
        <dsp:cNvPr id="0" name=""/>
        <dsp:cNvSpPr/>
      </dsp:nvSpPr>
      <dsp:spPr>
        <a:xfrm>
          <a:off x="0" y="1783254"/>
          <a:ext cx="5916603" cy="14261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F7BF7-5BDA-4F8A-B876-54AEED485949}">
      <dsp:nvSpPr>
        <dsp:cNvPr id="0" name=""/>
        <dsp:cNvSpPr/>
      </dsp:nvSpPr>
      <dsp:spPr>
        <a:xfrm>
          <a:off x="431400" y="2104130"/>
          <a:ext cx="784363" cy="7843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FCA4E-8AFB-4F0B-8530-D90BE7F24CD7}">
      <dsp:nvSpPr>
        <dsp:cNvPr id="0" name=""/>
        <dsp:cNvSpPr/>
      </dsp:nvSpPr>
      <dsp:spPr>
        <a:xfrm>
          <a:off x="1647163" y="1783254"/>
          <a:ext cx="4269439" cy="142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31" tIns="150931" rIns="150931" bIns="1509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Can a machine learn to distinguish Beethoven from The Ramones?</a:t>
          </a:r>
        </a:p>
      </dsp:txBody>
      <dsp:txXfrm>
        <a:off x="1647163" y="1783254"/>
        <a:ext cx="4269439" cy="1426115"/>
      </dsp:txXfrm>
    </dsp:sp>
    <dsp:sp modelId="{87E023BC-76F4-4593-87B3-0E741181E859}">
      <dsp:nvSpPr>
        <dsp:cNvPr id="0" name=""/>
        <dsp:cNvSpPr/>
      </dsp:nvSpPr>
      <dsp:spPr>
        <a:xfrm>
          <a:off x="0" y="3565898"/>
          <a:ext cx="5916603" cy="14261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9D591-71A8-4CF5-AD30-3F0B63ECCEFA}">
      <dsp:nvSpPr>
        <dsp:cNvPr id="0" name=""/>
        <dsp:cNvSpPr/>
      </dsp:nvSpPr>
      <dsp:spPr>
        <a:xfrm>
          <a:off x="431400" y="3886774"/>
          <a:ext cx="784363" cy="7843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C2A29-5B48-42D2-959F-5260CFE71BCE}">
      <dsp:nvSpPr>
        <dsp:cNvPr id="0" name=""/>
        <dsp:cNvSpPr/>
      </dsp:nvSpPr>
      <dsp:spPr>
        <a:xfrm>
          <a:off x="1647163" y="3565898"/>
          <a:ext cx="4269439" cy="142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31" tIns="150931" rIns="150931" bIns="1509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project explores building a genre classifier using the GTZAN dataset and ML.</a:t>
          </a:r>
        </a:p>
      </dsp:txBody>
      <dsp:txXfrm>
        <a:off x="1647163" y="3565898"/>
        <a:ext cx="4269439" cy="1426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FD7A9-3B69-4DF8-9BF8-540D8431C756}">
      <dsp:nvSpPr>
        <dsp:cNvPr id="0" name=""/>
        <dsp:cNvSpPr/>
      </dsp:nvSpPr>
      <dsp:spPr>
        <a:xfrm>
          <a:off x="0" y="609"/>
          <a:ext cx="5916603" cy="14261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3A02F-25F7-493C-AD7E-DA7C061E6E6C}">
      <dsp:nvSpPr>
        <dsp:cNvPr id="0" name=""/>
        <dsp:cNvSpPr/>
      </dsp:nvSpPr>
      <dsp:spPr>
        <a:xfrm>
          <a:off x="431400" y="321485"/>
          <a:ext cx="784363" cy="7843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3EFB6-6466-4D1C-900E-8BBFC43E3BC3}">
      <dsp:nvSpPr>
        <dsp:cNvPr id="0" name=""/>
        <dsp:cNvSpPr/>
      </dsp:nvSpPr>
      <dsp:spPr>
        <a:xfrm>
          <a:off x="1647163" y="609"/>
          <a:ext cx="4269439" cy="142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31" tIns="150931" rIns="150931" bIns="1509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•GTZAN dataset organized by genre folders.</a:t>
          </a:r>
        </a:p>
      </dsp:txBody>
      <dsp:txXfrm>
        <a:off x="1647163" y="609"/>
        <a:ext cx="4269439" cy="1426115"/>
      </dsp:txXfrm>
    </dsp:sp>
    <dsp:sp modelId="{A0788BAD-F90D-44B2-8CCC-A49BF17C3C91}">
      <dsp:nvSpPr>
        <dsp:cNvPr id="0" name=""/>
        <dsp:cNvSpPr/>
      </dsp:nvSpPr>
      <dsp:spPr>
        <a:xfrm>
          <a:off x="0" y="1783254"/>
          <a:ext cx="5916603" cy="14261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1ACDE-8733-4BF0-ADA4-728E4E930B40}">
      <dsp:nvSpPr>
        <dsp:cNvPr id="0" name=""/>
        <dsp:cNvSpPr/>
      </dsp:nvSpPr>
      <dsp:spPr>
        <a:xfrm>
          <a:off x="431400" y="2104130"/>
          <a:ext cx="784363" cy="7843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496A1-105B-4C5E-A508-BC0FE3DFF1B4}">
      <dsp:nvSpPr>
        <dsp:cNvPr id="0" name=""/>
        <dsp:cNvSpPr/>
      </dsp:nvSpPr>
      <dsp:spPr>
        <a:xfrm>
          <a:off x="1647163" y="1783254"/>
          <a:ext cx="4269439" cy="142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31" tIns="150931" rIns="150931" bIns="1509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•Accessed using relative paths for portability.</a:t>
          </a:r>
        </a:p>
      </dsp:txBody>
      <dsp:txXfrm>
        <a:off x="1647163" y="1783254"/>
        <a:ext cx="4269439" cy="1426115"/>
      </dsp:txXfrm>
    </dsp:sp>
    <dsp:sp modelId="{4D60056E-6421-44D7-B3F0-298FA9A2F129}">
      <dsp:nvSpPr>
        <dsp:cNvPr id="0" name=""/>
        <dsp:cNvSpPr/>
      </dsp:nvSpPr>
      <dsp:spPr>
        <a:xfrm>
          <a:off x="0" y="3565898"/>
          <a:ext cx="5916603" cy="142611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9855B-1512-400E-97A2-C3D47D9BCC22}">
      <dsp:nvSpPr>
        <dsp:cNvPr id="0" name=""/>
        <dsp:cNvSpPr/>
      </dsp:nvSpPr>
      <dsp:spPr>
        <a:xfrm>
          <a:off x="431400" y="3886774"/>
          <a:ext cx="784363" cy="7843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10723-A16A-4C8F-96D1-2AC8AD625B81}">
      <dsp:nvSpPr>
        <dsp:cNvPr id="0" name=""/>
        <dsp:cNvSpPr/>
      </dsp:nvSpPr>
      <dsp:spPr>
        <a:xfrm>
          <a:off x="1647163" y="3565898"/>
          <a:ext cx="4269439" cy="1426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931" tIns="150931" rIns="150931" bIns="15093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•Prepared for processing and feature extraction.</a:t>
          </a:r>
        </a:p>
      </dsp:txBody>
      <dsp:txXfrm>
        <a:off x="1647163" y="3565898"/>
        <a:ext cx="4269439" cy="1426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49992-9D73-4E2F-9E49-EBCD8C1F42D9}">
      <dsp:nvSpPr>
        <dsp:cNvPr id="0" name=""/>
        <dsp:cNvSpPr/>
      </dsp:nvSpPr>
      <dsp:spPr>
        <a:xfrm>
          <a:off x="6165" y="894142"/>
          <a:ext cx="785531" cy="785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47590-B145-45EB-8C4B-38ABEB47814E}">
      <dsp:nvSpPr>
        <dsp:cNvPr id="0" name=""/>
        <dsp:cNvSpPr/>
      </dsp:nvSpPr>
      <dsp:spPr>
        <a:xfrm>
          <a:off x="6165" y="1761626"/>
          <a:ext cx="2244375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First try: ~50% accurate for genres.</a:t>
          </a:r>
        </a:p>
      </dsp:txBody>
      <dsp:txXfrm>
        <a:off x="6165" y="1761626"/>
        <a:ext cx="2244375" cy="647011"/>
      </dsp:txXfrm>
    </dsp:sp>
    <dsp:sp modelId="{FCD79C08-B783-47AE-9B35-605D80FEFED5}">
      <dsp:nvSpPr>
        <dsp:cNvPr id="0" name=""/>
        <dsp:cNvSpPr/>
      </dsp:nvSpPr>
      <dsp:spPr>
        <a:xfrm>
          <a:off x="6165" y="2446755"/>
          <a:ext cx="2244375" cy="353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A3C818-3C13-421B-B642-1C704B7EB2C4}">
      <dsp:nvSpPr>
        <dsp:cNvPr id="0" name=""/>
        <dsp:cNvSpPr/>
      </dsp:nvSpPr>
      <dsp:spPr>
        <a:xfrm>
          <a:off x="2643306" y="894142"/>
          <a:ext cx="785531" cy="785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B6E8E-83B0-4ED4-BF39-851A7E01631F}">
      <dsp:nvSpPr>
        <dsp:cNvPr id="0" name=""/>
        <dsp:cNvSpPr/>
      </dsp:nvSpPr>
      <dsp:spPr>
        <a:xfrm>
          <a:off x="2643306" y="1761626"/>
          <a:ext cx="2244375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Added 35 clues (from 15), e.g., notes, texture.</a:t>
          </a:r>
        </a:p>
      </dsp:txBody>
      <dsp:txXfrm>
        <a:off x="2643306" y="1761626"/>
        <a:ext cx="2244375" cy="647011"/>
      </dsp:txXfrm>
    </dsp:sp>
    <dsp:sp modelId="{24632898-A079-40EB-A9F6-1E10772B2221}">
      <dsp:nvSpPr>
        <dsp:cNvPr id="0" name=""/>
        <dsp:cNvSpPr/>
      </dsp:nvSpPr>
      <dsp:spPr>
        <a:xfrm>
          <a:off x="2643306" y="2446755"/>
          <a:ext cx="2244375" cy="353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FBBD31-34FC-448E-A5F8-127D3A85AD0A}">
      <dsp:nvSpPr>
        <dsp:cNvPr id="0" name=""/>
        <dsp:cNvSpPr/>
      </dsp:nvSpPr>
      <dsp:spPr>
        <a:xfrm>
          <a:off x="5280446" y="773760"/>
          <a:ext cx="785531" cy="785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D2BC9-0D3B-42C2-89F9-B80401ADDE8C}">
      <dsp:nvSpPr>
        <dsp:cNvPr id="0" name=""/>
        <dsp:cNvSpPr/>
      </dsp:nvSpPr>
      <dsp:spPr>
        <a:xfrm>
          <a:off x="5280446" y="1651597"/>
          <a:ext cx="2244375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Tuned models:</a:t>
          </a:r>
        </a:p>
      </dsp:txBody>
      <dsp:txXfrm>
        <a:off x="5280446" y="1651597"/>
        <a:ext cx="2244375" cy="647011"/>
      </dsp:txXfrm>
    </dsp:sp>
    <dsp:sp modelId="{F98666A7-9D7F-4CB6-947E-6FD462CCD499}">
      <dsp:nvSpPr>
        <dsp:cNvPr id="0" name=""/>
        <dsp:cNvSpPr/>
      </dsp:nvSpPr>
      <dsp:spPr>
        <a:xfrm>
          <a:off x="5280446" y="2341542"/>
          <a:ext cx="2244375" cy="57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SVM: C=10, gamma=0.01.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Forest: </a:t>
          </a:r>
          <a:r>
            <a:rPr lang="en-US" sz="1100" kern="1200" dirty="0" err="1"/>
            <a:t>max_depth</a:t>
          </a:r>
          <a:r>
            <a:rPr lang="en-US" sz="1100" kern="1200" dirty="0"/>
            <a:t>=10, </a:t>
          </a:r>
          <a:r>
            <a:rPr lang="en-US" sz="1100" kern="1200" dirty="0" err="1"/>
            <a:t>n_estimators</a:t>
          </a:r>
          <a:r>
            <a:rPr lang="en-US" sz="1100" kern="1200" dirty="0"/>
            <a:t>=100.</a:t>
          </a:r>
        </a:p>
      </dsp:txBody>
      <dsp:txXfrm>
        <a:off x="5280446" y="2341542"/>
        <a:ext cx="2244375" cy="578873"/>
      </dsp:txXfrm>
    </dsp:sp>
    <dsp:sp modelId="{C1F4368F-40CE-4C4A-AD49-9199DA044779}">
      <dsp:nvSpPr>
        <dsp:cNvPr id="0" name=""/>
        <dsp:cNvSpPr/>
      </dsp:nvSpPr>
      <dsp:spPr>
        <a:xfrm>
          <a:off x="7917587" y="773760"/>
          <a:ext cx="785531" cy="7855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9C189-CEE1-4926-B2D9-1B0997DE8691}">
      <dsp:nvSpPr>
        <dsp:cNvPr id="0" name=""/>
        <dsp:cNvSpPr/>
      </dsp:nvSpPr>
      <dsp:spPr>
        <a:xfrm>
          <a:off x="7917587" y="1651597"/>
          <a:ext cx="2244375" cy="647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Linear Regression: Predicted tempo (MSE = 800.09, R² = -0.03).</a:t>
          </a:r>
        </a:p>
      </dsp:txBody>
      <dsp:txXfrm>
        <a:off x="7917587" y="1651597"/>
        <a:ext cx="2244375" cy="647011"/>
      </dsp:txXfrm>
    </dsp:sp>
    <dsp:sp modelId="{DAA2FB9A-68BF-4200-95D1-1C46581F22BB}">
      <dsp:nvSpPr>
        <dsp:cNvPr id="0" name=""/>
        <dsp:cNvSpPr/>
      </dsp:nvSpPr>
      <dsp:spPr>
        <a:xfrm>
          <a:off x="7917587" y="2341542"/>
          <a:ext cx="2244375" cy="57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12BB1-9225-4D9D-BECB-3176D2131EEC}">
      <dsp:nvSpPr>
        <dsp:cNvPr id="0" name=""/>
        <dsp:cNvSpPr/>
      </dsp:nvSpPr>
      <dsp:spPr>
        <a:xfrm>
          <a:off x="0" y="0"/>
          <a:ext cx="5409590" cy="16541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Add more features</a:t>
          </a:r>
        </a:p>
      </dsp:txBody>
      <dsp:txXfrm>
        <a:off x="48448" y="48448"/>
        <a:ext cx="3624634" cy="1557253"/>
      </dsp:txXfrm>
    </dsp:sp>
    <dsp:sp modelId="{AFCDE838-5ADD-4CCE-88F6-B7381AEA6B77}">
      <dsp:nvSpPr>
        <dsp:cNvPr id="0" name=""/>
        <dsp:cNvSpPr/>
      </dsp:nvSpPr>
      <dsp:spPr>
        <a:xfrm>
          <a:off x="477316" y="1929841"/>
          <a:ext cx="5409590" cy="165414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PCA for dimensionality reduction</a:t>
          </a:r>
        </a:p>
      </dsp:txBody>
      <dsp:txXfrm>
        <a:off x="525764" y="1978289"/>
        <a:ext cx="3760180" cy="1557253"/>
      </dsp:txXfrm>
    </dsp:sp>
    <dsp:sp modelId="{E85417EF-61D3-48DF-ACD7-DFB6A7D76342}">
      <dsp:nvSpPr>
        <dsp:cNvPr id="0" name=""/>
        <dsp:cNvSpPr/>
      </dsp:nvSpPr>
      <dsp:spPr>
        <a:xfrm>
          <a:off x="954633" y="3859682"/>
          <a:ext cx="5409590" cy="16541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Deep learning for higher accuracy</a:t>
          </a:r>
        </a:p>
      </dsp:txBody>
      <dsp:txXfrm>
        <a:off x="1003081" y="3908130"/>
        <a:ext cx="3760180" cy="1557253"/>
      </dsp:txXfrm>
    </dsp:sp>
    <dsp:sp modelId="{B0ED3096-ABA5-4C1A-B88E-7F0B11CEE9F6}">
      <dsp:nvSpPr>
        <dsp:cNvPr id="0" name=""/>
        <dsp:cNvSpPr/>
      </dsp:nvSpPr>
      <dsp:spPr>
        <a:xfrm>
          <a:off x="4334393" y="1254396"/>
          <a:ext cx="1075197" cy="10751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76312" y="1254396"/>
        <a:ext cx="591359" cy="809086"/>
      </dsp:txXfrm>
    </dsp:sp>
    <dsp:sp modelId="{08D7A996-57A7-4759-83C5-1D3E6E74A518}">
      <dsp:nvSpPr>
        <dsp:cNvPr id="0" name=""/>
        <dsp:cNvSpPr/>
      </dsp:nvSpPr>
      <dsp:spPr>
        <a:xfrm>
          <a:off x="4811709" y="3173210"/>
          <a:ext cx="1075197" cy="107519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53628" y="3173210"/>
        <a:ext cx="591359" cy="80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248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6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4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5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9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6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5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5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8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1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01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7829F-5130-5A28-3049-A721769BA5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70" r="2" b="7575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 b="1"/>
              <a:t>Presented by: </a:t>
            </a:r>
          </a:p>
          <a:p>
            <a:pPr>
              <a:lnSpc>
                <a:spcPct val="100000"/>
              </a:lnSpc>
            </a:pPr>
            <a:r>
              <a:rPr lang="en-US" sz="1700"/>
              <a:t>Rigat David Mahanan</a:t>
            </a:r>
          </a:p>
          <a:p>
            <a:pPr>
              <a:lnSpc>
                <a:spcPct val="100000"/>
              </a:lnSpc>
            </a:pPr>
            <a:r>
              <a:rPr lang="en-US" sz="1700"/>
              <a:t>April, 2025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!!Rectangle">
            <a:extLst>
              <a:ext uri="{FF2B5EF4-FFF2-40B4-BE49-F238E27FC236}">
                <a16:creationId xmlns:a16="http://schemas.microsoft.com/office/drawing/2014/main" id="{D5997EA8-5EFC-40CD-A85F-C3C3BC5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C24C1-188D-357C-FBAC-B4D085C126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4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CF6A1EC-BD15-42D9-A339-A3970CF7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DCE43-D402-84DD-36ED-20D158DFC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8848"/>
            <a:ext cx="3538728" cy="1536192"/>
          </a:xfrm>
        </p:spPr>
        <p:txBody>
          <a:bodyPr>
            <a:normAutofit/>
          </a:bodyPr>
          <a:lstStyle/>
          <a:p>
            <a:r>
              <a:rPr lang="en-US" sz="3200">
                <a:latin typeface="Calibri"/>
                <a:ea typeface="Calibri"/>
                <a:cs typeface="Calibri"/>
              </a:rPr>
              <a:t>Risks and Opportunities</a:t>
            </a:r>
            <a:endParaRPr lang="en-US" sz="3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20C27D-5C39-492B-BD68-C220C0F83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F3394A-A959-460A-ACF9-5FA682C7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DC2A3-4998-8912-2A5F-752A6B9E2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98848"/>
            <a:ext cx="6007608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latin typeface="Calibri"/>
                <a:ea typeface="Calibri"/>
                <a:cs typeface="Calibri"/>
              </a:rPr>
              <a:t>Risks: Misclassifications, computational cost, dataset limitations.</a:t>
            </a:r>
            <a:endParaRPr lang="en-US" sz="1800"/>
          </a:p>
          <a:p>
            <a:r>
              <a:rPr lang="en-US" sz="1800">
                <a:latin typeface="Calibri"/>
                <a:ea typeface="Calibri"/>
                <a:cs typeface="Calibri"/>
              </a:rPr>
              <a:t>Opportunities: Improve accuracy, boost user engagement, empower musicians.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9223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1B5A1-F305-B8DB-552F-68C97291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07" r="1700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80051-8707-F859-1410-4CFDCC92E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Challenges and Lessons Learned</a:t>
            </a:r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DB8DB-402C-9027-8461-9B40F234D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latin typeface="Calibri"/>
                <a:ea typeface="Calibri"/>
                <a:cs typeface="Calibri"/>
              </a:rPr>
              <a:t>Feature dimensionality issues</a:t>
            </a:r>
            <a:endParaRPr lang="en-US" sz="1700" dirty="0"/>
          </a:p>
          <a:p>
            <a:r>
              <a:rPr lang="en-US" sz="1700">
                <a:latin typeface="Calibri"/>
                <a:ea typeface="Calibri"/>
                <a:cs typeface="Calibri"/>
              </a:rPr>
              <a:t>Need for model tuning</a:t>
            </a:r>
            <a:endParaRPr lang="en-US" sz="1700"/>
          </a:p>
          <a:p>
            <a:r>
              <a:rPr lang="en-US" sz="1700">
                <a:latin typeface="Calibri"/>
                <a:ea typeface="Calibri"/>
                <a:cs typeface="Calibri"/>
              </a:rPr>
              <a:t>Dataset size/label issues</a:t>
            </a:r>
            <a:endParaRPr lang="en-US" sz="1700"/>
          </a:p>
          <a:p>
            <a:r>
              <a:rPr lang="en-US" sz="1700">
                <a:latin typeface="Calibri"/>
                <a:ea typeface="Calibri"/>
                <a:cs typeface="Calibri"/>
              </a:rPr>
              <a:t>Suppressing warnings and optimizing resources was key.</a:t>
            </a:r>
            <a:endParaRPr lang="en-US" sz="1700"/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15273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450B3-D243-D80F-97EF-2402E67F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Future Improvements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13CD535-A261-86CE-5E41-B5F1BB6A7E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38150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5613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DB66D-81E8-283E-9D7F-FB7D2DE8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1" r="-2" b="3237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2782D-6C4B-A664-0A27-D72F1DE4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>
                <a:latin typeface="Calibri"/>
                <a:ea typeface="Calibri"/>
                <a:cs typeface="Calibri"/>
              </a:rPr>
              <a:t>Conclusion: Music Meets Machine Learning</a:t>
            </a:r>
            <a:endParaRPr lang="en-US" sz="3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D1239-8212-9100-9C67-B9142F183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Calibri"/>
                <a:ea typeface="Calibri"/>
                <a:cs typeface="Calibri"/>
              </a:rPr>
              <a:t>Built a 35-dimensional feature set from raw audio.</a:t>
            </a:r>
            <a:endParaRPr lang="en-US" sz="1800"/>
          </a:p>
          <a:p>
            <a:r>
              <a:rPr lang="en-US" sz="1800">
                <a:latin typeface="Calibri"/>
                <a:ea typeface="Calibri"/>
                <a:cs typeface="Calibri"/>
              </a:rPr>
              <a:t>Achieved up to 65% accuracy using classical ML models.</a:t>
            </a:r>
            <a:endParaRPr lang="en-US" sz="1800"/>
          </a:p>
          <a:p>
            <a:r>
              <a:rPr lang="en-US" sz="1800">
                <a:latin typeface="Calibri"/>
                <a:ea typeface="Calibri"/>
                <a:cs typeface="Calibri"/>
              </a:rPr>
              <a:t>Data science bridges music and technology.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54067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520BC-C8A8-4EB7-0384-42819610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>
                <a:latin typeface="Calibri"/>
                <a:ea typeface="Calibri"/>
                <a:cs typeface="Calibri"/>
              </a:rPr>
              <a:t>Introduction: The Art and Science of Music Classification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9A428574-FE64-FD9B-0314-DE91FF35E1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4149" y="932688"/>
          <a:ext cx="5916603" cy="4992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706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1EA8D-9511-8F95-FE05-6A24BB73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309" r="18122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D3650-048E-C110-8334-A5E9A9250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The Goal: Classifying Music Genres</a:t>
            </a:r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E80E2-809C-8EC8-1E48-BD12FE37B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latin typeface="Calibri"/>
                <a:ea typeface="Calibri"/>
                <a:cs typeface="Calibri"/>
              </a:rPr>
              <a:t>Classify audio clips from the GTZAN dataset (1000 .wav files across 10 genres).</a:t>
            </a:r>
            <a:endParaRPr lang="en-US" sz="1700" dirty="0"/>
          </a:p>
          <a:p>
            <a:r>
              <a:rPr lang="en-US" sz="1700" dirty="0">
                <a:latin typeface="Calibri"/>
                <a:ea typeface="Calibri"/>
                <a:cs typeface="Calibri"/>
              </a:rPr>
              <a:t>Steps:</a:t>
            </a:r>
            <a:endParaRPr lang="en-US" sz="1700" dirty="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-Extract audio features</a:t>
            </a:r>
            <a:endParaRPr lang="en-US" sz="1700"/>
          </a:p>
          <a:p>
            <a:pPr marL="0" indent="0">
              <a:buNone/>
            </a:pPr>
            <a:r>
              <a:rPr lang="en-US" sz="1700" dirty="0">
                <a:latin typeface="Calibri"/>
                <a:ea typeface="Calibri"/>
                <a:cs typeface="Calibri"/>
              </a:rPr>
              <a:t>- Visualize data</a:t>
            </a:r>
            <a:endParaRPr lang="en-US" sz="1700" dirty="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Train ML models</a:t>
            </a:r>
            <a:endParaRPr lang="en-US" sz="170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Optimize performance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25961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B70FE-DC96-2131-420C-D3C7E6F3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Setting Up the Data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67FAAF05-0CC5-BC97-F9A6-6F010F8061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4149" y="932688"/>
          <a:ext cx="5916603" cy="4992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4002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C60F6-C202-47F6-BB78-1B740998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38" b="18341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8AA04-CF18-E1A9-BAD7-6F3DA400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Feature Extraction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99FC1-F38E-47C3-E7D4-D8E81704F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>
                <a:latin typeface="Arial"/>
                <a:ea typeface="Calibri"/>
                <a:cs typeface="Arial"/>
              </a:rPr>
              <a:t>• </a:t>
            </a:r>
            <a:r>
              <a:rPr lang="en-US" sz="1700" dirty="0">
                <a:latin typeface="Calibri"/>
                <a:ea typeface="Calibri"/>
                <a:cs typeface="Calibri"/>
              </a:rPr>
              <a:t>Extracted 35 features per file using </a:t>
            </a:r>
            <a:r>
              <a:rPr lang="en-US" sz="1700" err="1">
                <a:latin typeface="Calibri"/>
                <a:ea typeface="Calibri"/>
                <a:cs typeface="Calibri"/>
              </a:rPr>
              <a:t>librosa</a:t>
            </a:r>
            <a:r>
              <a:rPr lang="en-US" sz="1700" dirty="0">
                <a:latin typeface="Calibri"/>
                <a:ea typeface="Calibri"/>
                <a:cs typeface="Calibri"/>
              </a:rPr>
              <a:t>:</a:t>
            </a:r>
            <a:endParaRPr lang="en-US" sz="1700" dirty="0"/>
          </a:p>
          <a:p>
            <a:r>
              <a:rPr lang="en-US" sz="1700">
                <a:latin typeface="Calibri"/>
                <a:ea typeface="Calibri"/>
                <a:cs typeface="Calibri"/>
              </a:rPr>
              <a:t>Tempo, MFCCs, Spectral features, Chroma, etc.</a:t>
            </a:r>
            <a:endParaRPr lang="en-US" sz="1700"/>
          </a:p>
          <a:p>
            <a:r>
              <a:rPr lang="en-US" sz="1700" dirty="0">
                <a:latin typeface="Calibri"/>
                <a:ea typeface="Calibri"/>
                <a:cs typeface="Calibri"/>
              </a:rPr>
              <a:t>Features saved for model training and evaluation.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6257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13EF0-B2E7-BB3F-B825-C8B7EA40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Visualizing the Data</a:t>
            </a:r>
            <a:endParaRPr lang="en-US" sz="28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76727-A57C-EBC9-6BBC-3720F0B5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latin typeface="Calibri"/>
                <a:ea typeface="Calibri"/>
                <a:cs typeface="Calibri"/>
              </a:rPr>
              <a:t>Visualizations:</a:t>
            </a:r>
            <a:endParaRPr lang="en-US" sz="170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Waveform (Amplitude)</a:t>
            </a:r>
            <a:endParaRPr lang="en-US" sz="170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Spectrogram (Frequency content)</a:t>
            </a:r>
            <a:endParaRPr lang="en-US" sz="170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Feature scatter plot (Tempo vs. Spectral Centroid)</a:t>
            </a: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6980C-C070-08DC-F945-73A6C74B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" t="3655" r="5115" b="-1716"/>
          <a:stretch/>
        </p:blipFill>
        <p:spPr>
          <a:xfrm>
            <a:off x="5544781" y="617097"/>
            <a:ext cx="3175592" cy="2482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C3C78-1C57-4082-9847-71E4585F9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1" t="-800" r="8170" b="-8572"/>
          <a:stretch/>
        </p:blipFill>
        <p:spPr>
          <a:xfrm>
            <a:off x="8847346" y="581324"/>
            <a:ext cx="3189970" cy="275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17C92-1F54-6F1F-B7A2-1D23E33392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2" t="-5928" r="11246" b="-10484"/>
          <a:stretch/>
        </p:blipFill>
        <p:spPr>
          <a:xfrm>
            <a:off x="5665657" y="3109523"/>
            <a:ext cx="6063876" cy="31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2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0B9FA-5937-E6E9-3D0C-9E17A840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E4E7E-9720-0111-0DA9-A8695A6F7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Calibri"/>
                <a:ea typeface="Calibri"/>
                <a:cs typeface="Calibri"/>
              </a:rPr>
              <a:t>Training Models</a:t>
            </a:r>
            <a:endParaRPr lang="en-US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1E056-6DA3-533F-CBC8-142726CF5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latin typeface="Calibri"/>
                <a:ea typeface="Calibri"/>
                <a:cs typeface="Calibri"/>
              </a:rPr>
              <a:t>Models used: Logistic Regression, SVM, Random Forest, Linear Regression.</a:t>
            </a:r>
            <a:endParaRPr lang="en-US" sz="1700"/>
          </a:p>
          <a:p>
            <a:r>
              <a:rPr lang="en-US" sz="1700">
                <a:latin typeface="Calibri"/>
                <a:ea typeface="Calibri"/>
                <a:cs typeface="Calibri"/>
              </a:rPr>
              <a:t>Performance boosted with:</a:t>
            </a:r>
            <a:endParaRPr lang="en-US" sz="170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Expanded features</a:t>
            </a:r>
            <a:endParaRPr lang="en-US" sz="170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GridSearchCV for tuning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43950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62FE-8756-6B74-369F-F784947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Models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F3C3C48-A5AE-0FDA-A55B-0B3AE0791C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07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2D8F0-74BF-AB45-AD13-A1A20D567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>
                <a:latin typeface="Calibri"/>
                <a:ea typeface="Calibri"/>
                <a:cs typeface="Calibri"/>
              </a:rPr>
              <a:t>Results: A Leap Forward</a:t>
            </a:r>
            <a:endParaRPr lang="en-US" sz="28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5DF47-88D0-0927-BF06-945C5238C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latin typeface="Calibri"/>
                <a:ea typeface="Calibri"/>
                <a:cs typeface="Calibri"/>
              </a:rPr>
              <a:t>Test Accuracies:</a:t>
            </a:r>
            <a:endParaRPr lang="en-US" sz="170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Logistic Regression: 62%</a:t>
            </a:r>
            <a:endParaRPr lang="en-US" sz="1700">
              <a:latin typeface="Avenir Next LT Pro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SVM: 65%</a:t>
            </a:r>
            <a:endParaRPr lang="en-US" sz="1700"/>
          </a:p>
          <a:p>
            <a:pPr marL="0" indent="0">
              <a:buNone/>
            </a:pPr>
            <a:r>
              <a:rPr lang="en-US" sz="1700">
                <a:latin typeface="Calibri"/>
                <a:ea typeface="Calibri"/>
                <a:cs typeface="Calibri"/>
              </a:rPr>
              <a:t>- Random Forest: 64%</a:t>
            </a:r>
            <a:endParaRPr lang="en-US" sz="1700"/>
          </a:p>
          <a:p>
            <a:r>
              <a:rPr lang="en-US" sz="1700">
                <a:latin typeface="Calibri"/>
                <a:ea typeface="Calibri"/>
                <a:cs typeface="Calibri"/>
              </a:rPr>
              <a:t>Linear Regression used for predicting tempo</a:t>
            </a:r>
            <a:endParaRPr lang="en-US" sz="17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CEF74E-3E68-1B73-D802-835167C5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7" r="207" b="-3734"/>
          <a:stretch/>
        </p:blipFill>
        <p:spPr>
          <a:xfrm>
            <a:off x="4628015" y="1166453"/>
            <a:ext cx="7195177" cy="476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795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AccentBoxVTI</vt:lpstr>
      <vt:lpstr>PowerPoint Presentation</vt:lpstr>
      <vt:lpstr>Introduction: The Art and Science of Music Classification</vt:lpstr>
      <vt:lpstr>The Goal: Classifying Music Genres</vt:lpstr>
      <vt:lpstr>Setting Up the Data</vt:lpstr>
      <vt:lpstr>Feature Extraction</vt:lpstr>
      <vt:lpstr>Visualizing the Data</vt:lpstr>
      <vt:lpstr>Training Models</vt:lpstr>
      <vt:lpstr>Tuning Models</vt:lpstr>
      <vt:lpstr>Results: A Leap Forward</vt:lpstr>
      <vt:lpstr>Risks and Opportunities</vt:lpstr>
      <vt:lpstr>Challenges and Lessons Learned</vt:lpstr>
      <vt:lpstr>Future Improvements</vt:lpstr>
      <vt:lpstr>Conclusion: Music Meets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243</cp:revision>
  <dcterms:created xsi:type="dcterms:W3CDTF">2025-04-23T05:45:03Z</dcterms:created>
  <dcterms:modified xsi:type="dcterms:W3CDTF">2025-05-07T11:29:28Z</dcterms:modified>
</cp:coreProperties>
</file>